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1" r:id="rId4"/>
    <p:sldId id="257" r:id="rId5"/>
    <p:sldId id="258" r:id="rId6"/>
    <p:sldId id="263" r:id="rId7"/>
    <p:sldId id="259" r:id="rId8"/>
    <p:sldId id="260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05" autoAdjust="0"/>
  </p:normalViewPr>
  <p:slideViewPr>
    <p:cSldViewPr snapToGrid="0">
      <p:cViewPr varScale="1">
        <p:scale>
          <a:sx n="80" d="100"/>
          <a:sy n="80" d="100"/>
        </p:scale>
        <p:origin x="-1430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D563-C621-402D-90AB-EF6EBC6D3CB5}" type="datetimeFigureOut">
              <a:rPr lang="it-IT" smtClean="0"/>
              <a:t>22/01/2020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D4BE6-12D1-47F1-8DAA-C2EA7F111A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7329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D563-C621-402D-90AB-EF6EBC6D3CB5}" type="datetimeFigureOut">
              <a:rPr lang="it-IT" smtClean="0"/>
              <a:t>22/01/2020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D4BE6-12D1-47F1-8DAA-C2EA7F111A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5326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D563-C621-402D-90AB-EF6EBC6D3CB5}" type="datetimeFigureOut">
              <a:rPr lang="it-IT" smtClean="0"/>
              <a:t>22/01/2020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D4BE6-12D1-47F1-8DAA-C2EA7F111A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4679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D563-C621-402D-90AB-EF6EBC6D3CB5}" type="datetimeFigureOut">
              <a:rPr lang="it-IT" smtClean="0"/>
              <a:t>22/01/2020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D4BE6-12D1-47F1-8DAA-C2EA7F111A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2692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D563-C621-402D-90AB-EF6EBC6D3CB5}" type="datetimeFigureOut">
              <a:rPr lang="it-IT" smtClean="0"/>
              <a:t>22/01/2020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D4BE6-12D1-47F1-8DAA-C2EA7F111A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7929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D563-C621-402D-90AB-EF6EBC6D3CB5}" type="datetimeFigureOut">
              <a:rPr lang="it-IT" smtClean="0"/>
              <a:t>22/01/2020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D4BE6-12D1-47F1-8DAA-C2EA7F111A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5331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D563-C621-402D-90AB-EF6EBC6D3CB5}" type="datetimeFigureOut">
              <a:rPr lang="it-IT" smtClean="0"/>
              <a:t>22/01/2020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D4BE6-12D1-47F1-8DAA-C2EA7F111A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1440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D563-C621-402D-90AB-EF6EBC6D3CB5}" type="datetimeFigureOut">
              <a:rPr lang="it-IT" smtClean="0"/>
              <a:t>22/01/2020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D4BE6-12D1-47F1-8DAA-C2EA7F111A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111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D563-C621-402D-90AB-EF6EBC6D3CB5}" type="datetimeFigureOut">
              <a:rPr lang="it-IT" smtClean="0"/>
              <a:t>22/01/2020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D4BE6-12D1-47F1-8DAA-C2EA7F111A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6904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D563-C621-402D-90AB-EF6EBC6D3CB5}" type="datetimeFigureOut">
              <a:rPr lang="it-IT" smtClean="0"/>
              <a:t>22/01/2020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D4BE6-12D1-47F1-8DAA-C2EA7F111A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1795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D563-C621-402D-90AB-EF6EBC6D3CB5}" type="datetimeFigureOut">
              <a:rPr lang="it-IT" smtClean="0"/>
              <a:t>22/01/2020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D4BE6-12D1-47F1-8DAA-C2EA7F111A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3739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2D563-C621-402D-90AB-EF6EBC6D3CB5}" type="datetimeFigureOut">
              <a:rPr lang="it-IT" smtClean="0"/>
              <a:t>22/01/2020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D4BE6-12D1-47F1-8DAA-C2EA7F111A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6935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ASERMA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36" y="1413163"/>
            <a:ext cx="7738159" cy="499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466407" y="282633"/>
            <a:ext cx="5411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smtClean="0"/>
              <a:t>Operazione </a:t>
            </a:r>
            <a:r>
              <a:rPr lang="it-IT" sz="3200" b="1" dirty="0" smtClean="0"/>
              <a:t>VESUVIO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1837693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62050" y="1828800"/>
            <a:ext cx="63817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Bilancio dell’Operazione:</a:t>
            </a:r>
          </a:p>
          <a:p>
            <a:endParaRPr lang="it-IT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 smtClean="0"/>
              <a:t>4 persone arrestate per estorsione</a:t>
            </a:r>
          </a:p>
          <a:p>
            <a:endParaRPr lang="it-IT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 smtClean="0"/>
              <a:t>3 persone arrestate per furto in abitazione</a:t>
            </a:r>
          </a:p>
          <a:p>
            <a:endParaRPr lang="it-IT" sz="2400" dirty="0" smtClean="0"/>
          </a:p>
          <a:p>
            <a:endParaRPr lang="it-IT" sz="2400" dirty="0" smtClean="0"/>
          </a:p>
        </p:txBody>
      </p:sp>
      <p:sp>
        <p:nvSpPr>
          <p:cNvPr id="3" name="CasellaDiTesto 2"/>
          <p:cNvSpPr txBox="1"/>
          <p:nvPr/>
        </p:nvSpPr>
        <p:spPr>
          <a:xfrm>
            <a:off x="3466407" y="282633"/>
            <a:ext cx="5411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smtClean="0"/>
              <a:t>Operazione </a:t>
            </a:r>
            <a:r>
              <a:rPr lang="it-IT" sz="3200" b="1" dirty="0" smtClean="0"/>
              <a:t>VESUVIO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3502620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" y="620748"/>
            <a:ext cx="9144000" cy="646440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466407" y="282633"/>
            <a:ext cx="5411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smtClean="0"/>
              <a:t>Operazione </a:t>
            </a:r>
            <a:r>
              <a:rPr lang="it-IT" sz="3200" b="1" dirty="0" smtClean="0"/>
              <a:t>VESUVIO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711353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FAB9C0D0-1500-4530-B1B1-2BEFDD000C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757" y="2805824"/>
            <a:ext cx="5046327" cy="37847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CasellaDiTesto 6"/>
          <p:cNvSpPr txBox="1"/>
          <p:nvPr/>
        </p:nvSpPr>
        <p:spPr>
          <a:xfrm>
            <a:off x="3466407" y="282633"/>
            <a:ext cx="5411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smtClean="0"/>
              <a:t>Operazione </a:t>
            </a:r>
            <a:r>
              <a:rPr lang="it-IT" sz="3200" b="1" dirty="0" smtClean="0"/>
              <a:t>VESUVIO</a:t>
            </a:r>
            <a:endParaRPr lang="it-IT" sz="3200" b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3838575" y="1476375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Incendio </a:t>
            </a:r>
            <a:r>
              <a:rPr lang="it-IT" sz="2400" b="1" dirty="0" err="1" smtClean="0"/>
              <a:t>dehor</a:t>
            </a:r>
            <a:r>
              <a:rPr lang="it-IT" sz="2400" b="1" dirty="0" smtClean="0"/>
              <a:t> pizzeria «figli del </a:t>
            </a:r>
            <a:r>
              <a:rPr lang="it-IT" sz="2400" b="1" dirty="0" err="1" smtClean="0"/>
              <a:t>vesuvio</a:t>
            </a:r>
            <a:r>
              <a:rPr lang="it-IT" sz="2400" b="1" dirty="0" smtClean="0"/>
              <a:t>» notte del 18 novembre 2019 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179625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DA1BA47A-A825-4EB6-90B7-948457D0E9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860" y="3824021"/>
            <a:ext cx="3798918" cy="2849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5AC53448-77CD-4986-8FF8-F1EDC63FCC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901" y="2231333"/>
            <a:ext cx="3331407" cy="44418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33AA1F8B-0A5D-4D9D-8030-40C9EAD2FF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118" y="4285508"/>
            <a:ext cx="2889320" cy="1926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CasellaDiTesto 5"/>
          <p:cNvSpPr txBox="1"/>
          <p:nvPr/>
        </p:nvSpPr>
        <p:spPr>
          <a:xfrm>
            <a:off x="3466407" y="282633"/>
            <a:ext cx="5411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smtClean="0"/>
              <a:t>Operazione </a:t>
            </a:r>
            <a:r>
              <a:rPr lang="it-IT" sz="3200" b="1" dirty="0" smtClean="0"/>
              <a:t>VESUVIO</a:t>
            </a:r>
            <a:endParaRPr lang="it-IT" sz="3200" b="1" dirty="0"/>
          </a:p>
        </p:txBody>
      </p:sp>
      <p:sp>
        <p:nvSpPr>
          <p:cNvPr id="2" name="Rettangolo 1"/>
          <p:cNvSpPr/>
          <p:nvPr/>
        </p:nvSpPr>
        <p:spPr>
          <a:xfrm>
            <a:off x="800100" y="190816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b="1" dirty="0"/>
              <a:t>Incendio </a:t>
            </a:r>
            <a:r>
              <a:rPr lang="it-IT" sz="2400" b="1" dirty="0" err="1"/>
              <a:t>dehor</a:t>
            </a:r>
            <a:r>
              <a:rPr lang="it-IT" sz="2400" b="1" dirty="0"/>
              <a:t> pizzeria «figli del </a:t>
            </a:r>
            <a:r>
              <a:rPr lang="it-IT" sz="2400" b="1" dirty="0" err="1"/>
              <a:t>vesuvio</a:t>
            </a:r>
            <a:r>
              <a:rPr lang="it-IT" sz="2400" b="1" dirty="0"/>
              <a:t>» notte del 18 novembre 2019 </a:t>
            </a:r>
          </a:p>
        </p:txBody>
      </p:sp>
    </p:spTree>
    <p:extLst>
      <p:ext uri="{BB962C8B-B14F-4D97-AF65-F5344CB8AC3E}">
        <p14:creationId xmlns:p14="http://schemas.microsoft.com/office/powerpoint/2010/main" val="756412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466407" y="282633"/>
            <a:ext cx="5411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smtClean="0"/>
              <a:t>Operazione </a:t>
            </a:r>
            <a:r>
              <a:rPr lang="it-IT" sz="3200" b="1" dirty="0" smtClean="0"/>
              <a:t>VESUVIO</a:t>
            </a:r>
            <a:endParaRPr lang="it-IT" sz="3200" b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4038600" y="1819275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Danneggiamento Autovettura del 19 dicembre 2019</a:t>
            </a:r>
            <a:endParaRPr lang="it-IT" sz="2400" b="1" dirty="0"/>
          </a:p>
        </p:txBody>
      </p:sp>
      <p:pic>
        <p:nvPicPr>
          <p:cNvPr id="1026" name="Picture 2" descr="C:\Users\280587uk\Desktop\VESUVIO\Foto Smart\IMG_12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769" y="2650272"/>
            <a:ext cx="5075606" cy="338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250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E860FD3C-FCB6-4D5D-BBC5-BD97DB76AE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33" y="2827337"/>
            <a:ext cx="2839381" cy="37858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3A1AF582-3651-4F1F-81FC-A241660ACC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377" y="3056730"/>
            <a:ext cx="4436068" cy="33270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CasellaDiTesto 7"/>
          <p:cNvSpPr txBox="1"/>
          <p:nvPr/>
        </p:nvSpPr>
        <p:spPr>
          <a:xfrm>
            <a:off x="3466407" y="282633"/>
            <a:ext cx="5411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smtClean="0"/>
              <a:t>Operazione </a:t>
            </a:r>
            <a:r>
              <a:rPr lang="it-IT" sz="3200" b="1" dirty="0" smtClean="0"/>
              <a:t>VESUVIO</a:t>
            </a:r>
            <a:endParaRPr lang="it-IT" sz="3200" b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4038600" y="1819275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Molotov cucina della pizzeria</a:t>
            </a:r>
          </a:p>
          <a:p>
            <a:r>
              <a:rPr lang="it-IT" sz="2400" b="1" dirty="0"/>
              <a:t> </a:t>
            </a:r>
            <a:r>
              <a:rPr lang="it-IT" sz="2400" b="1" dirty="0" smtClean="0"/>
              <a:t>il 20 dicembre 2019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371504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isultati immagini per furto abitazione">
            <a:extLst>
              <a:ext uri="{FF2B5EF4-FFF2-40B4-BE49-F238E27FC236}">
                <a16:creationId xmlns="" xmlns:a16="http://schemas.microsoft.com/office/drawing/2014/main" id="{AAB25EEE-C94B-409A-8F28-B418D32E8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18" y="4056308"/>
            <a:ext cx="6294581" cy="25039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Risultati immagini per furto in casa">
            <a:extLst>
              <a:ext uri="{FF2B5EF4-FFF2-40B4-BE49-F238E27FC236}">
                <a16:creationId xmlns="" xmlns:a16="http://schemas.microsoft.com/office/drawing/2014/main" id="{4C2B2A9E-B0A8-442A-8075-13BEDC619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957" y="2808767"/>
            <a:ext cx="3518509" cy="19618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3466407" y="282633"/>
            <a:ext cx="5411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smtClean="0"/>
              <a:t>Operazione </a:t>
            </a:r>
            <a:r>
              <a:rPr lang="it-IT" sz="3200" b="1" dirty="0" smtClean="0"/>
              <a:t>VESUVIO</a:t>
            </a:r>
            <a:endParaRPr lang="it-IT" sz="3200" b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619125" y="1828710"/>
            <a:ext cx="3933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Furto in abitazione commesso in Borghetto S.S. </a:t>
            </a:r>
          </a:p>
          <a:p>
            <a:r>
              <a:rPr lang="it-IT" sz="2400" b="1" dirty="0" smtClean="0"/>
              <a:t>il 19 dicembre 2019 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41714879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</TotalTime>
  <Words>84</Words>
  <Application>Microsoft Office PowerPoint</Application>
  <PresentationFormat>Presentazione su schermo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Stefano Bruzzone</dc:creator>
  <cp:lastModifiedBy>Pizziconi Sergio (Magg.)</cp:lastModifiedBy>
  <cp:revision>14</cp:revision>
  <dcterms:created xsi:type="dcterms:W3CDTF">2020-01-21T23:09:45Z</dcterms:created>
  <dcterms:modified xsi:type="dcterms:W3CDTF">2020-01-22T09:10:43Z</dcterms:modified>
</cp:coreProperties>
</file>