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</p:sldIdLst>
  <p:sldSz cx="10693400" cy="7561263"/>
  <p:notesSz cx="6858000" cy="9144000"/>
  <p:defaultTextStyle>
    <a:defPPr>
      <a:defRPr lang="it-IT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242" autoAdjust="0"/>
    <p:restoredTop sz="94718" autoAdjust="0"/>
  </p:normalViewPr>
  <p:slideViewPr>
    <p:cSldViewPr showGuides="1">
      <p:cViewPr>
        <p:scale>
          <a:sx n="86" d="100"/>
          <a:sy n="86" d="100"/>
        </p:scale>
        <p:origin x="-396" y="-282"/>
      </p:cViewPr>
      <p:guideLst>
        <p:guide orient="horz" pos="2382"/>
        <p:guide orient="horz" pos="4649"/>
        <p:guide pos="3368"/>
        <p:guide pos="284"/>
        <p:guide pos="828"/>
        <p:guide pos="6072"/>
        <p:guide pos="64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7704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0059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9375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90115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28009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8192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72805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0974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6131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90546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654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876A3-DE16-409A-AE3C-9CEFD197D4FF}" type="datetimeFigureOut">
              <a:rPr lang="it-IT" smtClean="0"/>
              <a:pPr/>
              <a:t>13/10/2016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2FB32-3450-4283-ADA1-97EC7810A69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0055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4931287.FSUTENTI\Desktop\Power Point REGIONALE 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10691813" cy="75644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514057" y="180231"/>
            <a:ext cx="828169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3200" dirty="0" smtClean="0">
                <a:latin typeface="Arial Black" pitchFamily="34" charset="0"/>
              </a:rPr>
              <a:t>Fasi interruzioni galleria Capo Mele </a:t>
            </a:r>
          </a:p>
          <a:p>
            <a:endParaRPr lang="da-DK" sz="800" dirty="0" smtClean="0">
              <a:latin typeface="Arial Black" pitchFamily="34" charset="0"/>
            </a:endParaRPr>
          </a:p>
          <a:p>
            <a:r>
              <a:rPr lang="da-DK" sz="2600" dirty="0" smtClean="0">
                <a:latin typeface="Arial Black" pitchFamily="34" charset="0"/>
              </a:rPr>
              <a:t>2 novembre – 10 dicembre 2016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59098" y="7198915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Arial" pitchFamily="34" charset="0"/>
                <a:cs typeface="Arial" pitchFamily="34" charset="0"/>
              </a:rPr>
              <a:t>Settembre 2016</a:t>
            </a: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191699" y="6342722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Arial" pitchFamily="34" charset="0"/>
                <a:cs typeface="Arial" pitchFamily="34" charset="0"/>
              </a:rPr>
              <a:t>pag. 2</a:t>
            </a: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916" y="1423177"/>
            <a:ext cx="8629650" cy="488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06137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4931287.FSUTENTI\Desktop\Power Point REGIONALE 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10691813" cy="75644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514057" y="180231"/>
            <a:ext cx="637546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3200" dirty="0" smtClean="0">
                <a:latin typeface="Arial Black" pitchFamily="34" charset="0"/>
              </a:rPr>
              <a:t>Schema dei servizi per fasi </a:t>
            </a:r>
          </a:p>
          <a:p>
            <a:endParaRPr lang="da-DK" sz="800" dirty="0" smtClean="0">
              <a:latin typeface="Arial Black" pitchFamily="34" charset="0"/>
            </a:endParaRPr>
          </a:p>
          <a:p>
            <a:r>
              <a:rPr lang="da-DK" sz="2600" dirty="0" smtClean="0">
                <a:latin typeface="Arial Black" pitchFamily="34" charset="0"/>
              </a:rPr>
              <a:t>2 novembre – 10 dicembre 2016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59098" y="7198915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Arial" pitchFamily="34" charset="0"/>
                <a:cs typeface="Arial" pitchFamily="34" charset="0"/>
              </a:rPr>
              <a:t>Settembre 2016</a:t>
            </a: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191699" y="6342722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Arial" pitchFamily="34" charset="0"/>
                <a:cs typeface="Arial" pitchFamily="34" charset="0"/>
              </a:rPr>
              <a:t>pag. 3</a:t>
            </a: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0354" y="1426387"/>
            <a:ext cx="8629650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06137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32</Words>
  <Application>Microsoft Office PowerPoint</Application>
  <PresentationFormat>Personalizzato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DAGOSTIN GIULIO</dc:creator>
  <cp:lastModifiedBy>2873272</cp:lastModifiedBy>
  <cp:revision>59</cp:revision>
  <dcterms:created xsi:type="dcterms:W3CDTF">2014-01-28T08:26:12Z</dcterms:created>
  <dcterms:modified xsi:type="dcterms:W3CDTF">2016-10-13T08:50:14Z</dcterms:modified>
</cp:coreProperties>
</file>