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6"/>
  </p:notesMasterIdLst>
  <p:sldIdLst>
    <p:sldId id="641" r:id="rId3"/>
    <p:sldId id="647" r:id="rId4"/>
    <p:sldId id="651" r:id="rId5"/>
    <p:sldId id="654" r:id="rId6"/>
    <p:sldId id="655" r:id="rId7"/>
    <p:sldId id="656" r:id="rId8"/>
    <p:sldId id="657" r:id="rId9"/>
    <p:sldId id="658" r:id="rId10"/>
    <p:sldId id="661" r:id="rId11"/>
    <p:sldId id="663" r:id="rId12"/>
    <p:sldId id="659" r:id="rId13"/>
    <p:sldId id="660" r:id="rId14"/>
    <p:sldId id="662" r:id="rId15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80D07C-F84A-9532-2AE8-FC4CDD9A8806}" name="Furgani Andrea" initials="AF" userId="S::andrea.furgani@hsanmartino.it::e68c6d33-7c73-4fc2-a380-16749e256a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26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0182A-C977-4C1E-8CFC-5E16306CFFC5}" v="227" dt="2024-02-07T11:32:13.725"/>
    <p1510:client id="{B3339D92-8624-49C4-B99A-E71C40468EF7}" v="40" dt="2024-02-07T10:09:07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4" d="100"/>
          <a:sy n="14" d="100"/>
        </p:scale>
        <p:origin x="3120" y="24"/>
      </p:cViewPr>
      <p:guideLst>
        <p:guide orient="horz" pos="282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1821C-8C67-4AF5-9611-8A725F90C78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3EDE5F-54A7-45DD-9B30-A8DAE3752018}">
      <dgm:prSet phldrT="[Testo]"/>
      <dgm:spPr/>
      <dgm:t>
        <a:bodyPr/>
        <a:lstStyle/>
        <a:p>
          <a:r>
            <a:rPr lang="it-IT" dirty="0"/>
            <a:t>Servizio Emergenza Sanitaria 118</a:t>
          </a:r>
        </a:p>
      </dgm:t>
    </dgm:pt>
    <dgm:pt modelId="{9CA79AF3-2D1F-457B-8704-739539A49627}" type="parTrans" cxnId="{A3FE52AC-AE40-43B7-9C7B-4AE7AE399297}">
      <dgm:prSet/>
      <dgm:spPr/>
      <dgm:t>
        <a:bodyPr/>
        <a:lstStyle/>
        <a:p>
          <a:endParaRPr lang="it-IT"/>
        </a:p>
      </dgm:t>
    </dgm:pt>
    <dgm:pt modelId="{1F4B9D5A-505A-458A-8209-2EF523B14482}" type="sibTrans" cxnId="{A3FE52AC-AE40-43B7-9C7B-4AE7AE399297}">
      <dgm:prSet/>
      <dgm:spPr/>
      <dgm:t>
        <a:bodyPr/>
        <a:lstStyle/>
        <a:p>
          <a:endParaRPr lang="it-IT"/>
        </a:p>
      </dgm:t>
    </dgm:pt>
    <dgm:pt modelId="{3E84B1D3-87DF-4305-A1AA-0395245D8F85}">
      <dgm:prSet phldrT="[Testo]"/>
      <dgm:spPr/>
      <dgm:t>
        <a:bodyPr/>
        <a:lstStyle/>
        <a:p>
          <a:r>
            <a:rPr lang="it-IT" dirty="0"/>
            <a:t>Sala Operativa</a:t>
          </a:r>
        </a:p>
      </dgm:t>
    </dgm:pt>
    <dgm:pt modelId="{58368208-7F8F-47B2-97ED-C7E9EC615282}" type="parTrans" cxnId="{32EA526E-1AF7-4CD7-887C-27D1F2FD89FC}">
      <dgm:prSet/>
      <dgm:spPr/>
      <dgm:t>
        <a:bodyPr/>
        <a:lstStyle/>
        <a:p>
          <a:endParaRPr lang="it-IT"/>
        </a:p>
      </dgm:t>
    </dgm:pt>
    <dgm:pt modelId="{414F6E02-CE14-431B-AAEF-25B7CC2FA8E4}" type="sibTrans" cxnId="{32EA526E-1AF7-4CD7-887C-27D1F2FD89FC}">
      <dgm:prSet/>
      <dgm:spPr/>
      <dgm:t>
        <a:bodyPr/>
        <a:lstStyle/>
        <a:p>
          <a:endParaRPr lang="it-IT"/>
        </a:p>
      </dgm:t>
    </dgm:pt>
    <dgm:pt modelId="{58076048-818D-45CA-AB49-FD84FBBFD426}">
      <dgm:prSet phldrT="[Testo]"/>
      <dgm:spPr/>
      <dgm:t>
        <a:bodyPr/>
        <a:lstStyle/>
        <a:p>
          <a:r>
            <a:rPr lang="it-IT" dirty="0"/>
            <a:t>Mezzi di Soccorso</a:t>
          </a:r>
        </a:p>
      </dgm:t>
    </dgm:pt>
    <dgm:pt modelId="{2B524EE7-2787-441F-9A9C-9DE69E63F431}" type="parTrans" cxnId="{12CC6B45-5771-4486-8834-D6C90A034D75}">
      <dgm:prSet/>
      <dgm:spPr/>
      <dgm:t>
        <a:bodyPr/>
        <a:lstStyle/>
        <a:p>
          <a:endParaRPr lang="it-IT"/>
        </a:p>
      </dgm:t>
    </dgm:pt>
    <dgm:pt modelId="{8BC41DE1-6400-4754-A0B5-E8ED0E3B98FC}" type="sibTrans" cxnId="{12CC6B45-5771-4486-8834-D6C90A034D75}">
      <dgm:prSet/>
      <dgm:spPr/>
      <dgm:t>
        <a:bodyPr/>
        <a:lstStyle/>
        <a:p>
          <a:endParaRPr lang="it-IT"/>
        </a:p>
      </dgm:t>
    </dgm:pt>
    <dgm:pt modelId="{50576B05-9640-4B6A-9701-CA914B83CB45}" type="pres">
      <dgm:prSet presAssocID="{8AA1821C-8C67-4AF5-9611-8A725F90C78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63AA1E-1798-4170-8072-716D28307236}" type="pres">
      <dgm:prSet presAssocID="{363EDE5F-54A7-45DD-9B30-A8DAE3752018}" presName="hierRoot1" presStyleCnt="0">
        <dgm:presLayoutVars>
          <dgm:hierBranch val="init"/>
        </dgm:presLayoutVars>
      </dgm:prSet>
      <dgm:spPr/>
    </dgm:pt>
    <dgm:pt modelId="{CF23998B-1317-450B-84D7-24BF9F2AC3BF}" type="pres">
      <dgm:prSet presAssocID="{363EDE5F-54A7-45DD-9B30-A8DAE3752018}" presName="rootComposite1" presStyleCnt="0"/>
      <dgm:spPr/>
    </dgm:pt>
    <dgm:pt modelId="{5CD3849C-C9D6-49FA-AB7F-19F2C8119867}" type="pres">
      <dgm:prSet presAssocID="{363EDE5F-54A7-45DD-9B30-A8DAE3752018}" presName="rootText1" presStyleLbl="alignAcc1" presStyleIdx="0" presStyleCnt="0">
        <dgm:presLayoutVars>
          <dgm:chPref val="3"/>
        </dgm:presLayoutVars>
      </dgm:prSet>
      <dgm:spPr/>
    </dgm:pt>
    <dgm:pt modelId="{A0711F73-2A95-4B71-B284-CC35BBC4F82F}" type="pres">
      <dgm:prSet presAssocID="{363EDE5F-54A7-45DD-9B30-A8DAE3752018}" presName="topArc1" presStyleLbl="parChTrans1D1" presStyleIdx="0" presStyleCnt="6"/>
      <dgm:spPr/>
    </dgm:pt>
    <dgm:pt modelId="{AFCD1060-5E05-451E-BFF9-615ED367FA97}" type="pres">
      <dgm:prSet presAssocID="{363EDE5F-54A7-45DD-9B30-A8DAE3752018}" presName="bottomArc1" presStyleLbl="parChTrans1D1" presStyleIdx="1" presStyleCnt="6"/>
      <dgm:spPr/>
    </dgm:pt>
    <dgm:pt modelId="{FBED4A8A-DC54-4FCE-B13D-FB862BE6D70D}" type="pres">
      <dgm:prSet presAssocID="{363EDE5F-54A7-45DD-9B30-A8DAE3752018}" presName="topConnNode1" presStyleLbl="node1" presStyleIdx="0" presStyleCnt="0"/>
      <dgm:spPr/>
    </dgm:pt>
    <dgm:pt modelId="{095FD9D5-78C8-4BA9-A29B-A04890D08C72}" type="pres">
      <dgm:prSet presAssocID="{363EDE5F-54A7-45DD-9B30-A8DAE3752018}" presName="hierChild2" presStyleCnt="0"/>
      <dgm:spPr/>
    </dgm:pt>
    <dgm:pt modelId="{6BE7B7CF-8250-4ACA-BA9F-ADD056D28E5A}" type="pres">
      <dgm:prSet presAssocID="{58368208-7F8F-47B2-97ED-C7E9EC615282}" presName="Name28" presStyleLbl="parChTrans1D2" presStyleIdx="0" presStyleCnt="2"/>
      <dgm:spPr/>
    </dgm:pt>
    <dgm:pt modelId="{FD29D403-AC88-40E7-A50F-76E97B8B9A43}" type="pres">
      <dgm:prSet presAssocID="{3E84B1D3-87DF-4305-A1AA-0395245D8F85}" presName="hierRoot2" presStyleCnt="0">
        <dgm:presLayoutVars>
          <dgm:hierBranch val="init"/>
        </dgm:presLayoutVars>
      </dgm:prSet>
      <dgm:spPr/>
    </dgm:pt>
    <dgm:pt modelId="{18C8363A-0520-4BBC-8AC9-30D77A3A81E1}" type="pres">
      <dgm:prSet presAssocID="{3E84B1D3-87DF-4305-A1AA-0395245D8F85}" presName="rootComposite2" presStyleCnt="0"/>
      <dgm:spPr/>
    </dgm:pt>
    <dgm:pt modelId="{3FD04F0F-38BA-4737-A489-319B7346484F}" type="pres">
      <dgm:prSet presAssocID="{3E84B1D3-87DF-4305-A1AA-0395245D8F85}" presName="rootText2" presStyleLbl="alignAcc1" presStyleIdx="0" presStyleCnt="0">
        <dgm:presLayoutVars>
          <dgm:chPref val="3"/>
        </dgm:presLayoutVars>
      </dgm:prSet>
      <dgm:spPr/>
    </dgm:pt>
    <dgm:pt modelId="{5629BA1D-179D-4FB3-AD2E-4288F8435C41}" type="pres">
      <dgm:prSet presAssocID="{3E84B1D3-87DF-4305-A1AA-0395245D8F85}" presName="topArc2" presStyleLbl="parChTrans1D1" presStyleIdx="2" presStyleCnt="6"/>
      <dgm:spPr/>
    </dgm:pt>
    <dgm:pt modelId="{EF1C30F9-30B7-4108-BDEE-B72C9FCEE871}" type="pres">
      <dgm:prSet presAssocID="{3E84B1D3-87DF-4305-A1AA-0395245D8F85}" presName="bottomArc2" presStyleLbl="parChTrans1D1" presStyleIdx="3" presStyleCnt="6"/>
      <dgm:spPr/>
    </dgm:pt>
    <dgm:pt modelId="{8AAC0291-35A7-44F0-B209-B709F6211EEF}" type="pres">
      <dgm:prSet presAssocID="{3E84B1D3-87DF-4305-A1AA-0395245D8F85}" presName="topConnNode2" presStyleLbl="node2" presStyleIdx="0" presStyleCnt="0"/>
      <dgm:spPr/>
    </dgm:pt>
    <dgm:pt modelId="{DC6E009F-5A37-4E45-89EF-3CFFC159A654}" type="pres">
      <dgm:prSet presAssocID="{3E84B1D3-87DF-4305-A1AA-0395245D8F85}" presName="hierChild4" presStyleCnt="0"/>
      <dgm:spPr/>
    </dgm:pt>
    <dgm:pt modelId="{3AA57F02-4E2F-4F8C-813D-A22077ACBF3D}" type="pres">
      <dgm:prSet presAssocID="{3E84B1D3-87DF-4305-A1AA-0395245D8F85}" presName="hierChild5" presStyleCnt="0"/>
      <dgm:spPr/>
    </dgm:pt>
    <dgm:pt modelId="{3649C41A-525C-4B7D-858A-8AE340E8BDE5}" type="pres">
      <dgm:prSet presAssocID="{2B524EE7-2787-441F-9A9C-9DE69E63F431}" presName="Name28" presStyleLbl="parChTrans1D2" presStyleIdx="1" presStyleCnt="2"/>
      <dgm:spPr/>
    </dgm:pt>
    <dgm:pt modelId="{1DF231C2-8010-43BB-BCF7-13CAB2B047A4}" type="pres">
      <dgm:prSet presAssocID="{58076048-818D-45CA-AB49-FD84FBBFD426}" presName="hierRoot2" presStyleCnt="0">
        <dgm:presLayoutVars>
          <dgm:hierBranch val="init"/>
        </dgm:presLayoutVars>
      </dgm:prSet>
      <dgm:spPr/>
    </dgm:pt>
    <dgm:pt modelId="{5C56F615-8FE6-49BC-8832-60E5BF7294E0}" type="pres">
      <dgm:prSet presAssocID="{58076048-818D-45CA-AB49-FD84FBBFD426}" presName="rootComposite2" presStyleCnt="0"/>
      <dgm:spPr/>
    </dgm:pt>
    <dgm:pt modelId="{7245D8C7-DADD-4D5D-B714-03ADAF35341F}" type="pres">
      <dgm:prSet presAssocID="{58076048-818D-45CA-AB49-FD84FBBFD426}" presName="rootText2" presStyleLbl="alignAcc1" presStyleIdx="0" presStyleCnt="0">
        <dgm:presLayoutVars>
          <dgm:chPref val="3"/>
        </dgm:presLayoutVars>
      </dgm:prSet>
      <dgm:spPr/>
    </dgm:pt>
    <dgm:pt modelId="{13E40B39-557F-479C-9697-5404F8D03B96}" type="pres">
      <dgm:prSet presAssocID="{58076048-818D-45CA-AB49-FD84FBBFD426}" presName="topArc2" presStyleLbl="parChTrans1D1" presStyleIdx="4" presStyleCnt="6"/>
      <dgm:spPr/>
    </dgm:pt>
    <dgm:pt modelId="{F6E564F9-9ED7-4E45-AD38-799AD1C8DA80}" type="pres">
      <dgm:prSet presAssocID="{58076048-818D-45CA-AB49-FD84FBBFD426}" presName="bottomArc2" presStyleLbl="parChTrans1D1" presStyleIdx="5" presStyleCnt="6"/>
      <dgm:spPr/>
    </dgm:pt>
    <dgm:pt modelId="{AC7CDDE5-A062-497A-B943-6ACFA18B7CA4}" type="pres">
      <dgm:prSet presAssocID="{58076048-818D-45CA-AB49-FD84FBBFD426}" presName="topConnNode2" presStyleLbl="node2" presStyleIdx="0" presStyleCnt="0"/>
      <dgm:spPr/>
    </dgm:pt>
    <dgm:pt modelId="{F84BD577-624A-46E6-911A-447534A522A1}" type="pres">
      <dgm:prSet presAssocID="{58076048-818D-45CA-AB49-FD84FBBFD426}" presName="hierChild4" presStyleCnt="0"/>
      <dgm:spPr/>
    </dgm:pt>
    <dgm:pt modelId="{76DE4CEE-C579-4B2E-9224-162D6CBC334C}" type="pres">
      <dgm:prSet presAssocID="{58076048-818D-45CA-AB49-FD84FBBFD426}" presName="hierChild5" presStyleCnt="0"/>
      <dgm:spPr/>
    </dgm:pt>
    <dgm:pt modelId="{BE4B2284-1BED-4550-A24E-AACECA54A518}" type="pres">
      <dgm:prSet presAssocID="{363EDE5F-54A7-45DD-9B30-A8DAE3752018}" presName="hierChild3" presStyleCnt="0"/>
      <dgm:spPr/>
    </dgm:pt>
  </dgm:ptLst>
  <dgm:cxnLst>
    <dgm:cxn modelId="{D6308018-271B-4217-952C-59F528D41E54}" type="presOf" srcId="{58076048-818D-45CA-AB49-FD84FBBFD426}" destId="{AC7CDDE5-A062-497A-B943-6ACFA18B7CA4}" srcOrd="1" destOrd="0" presId="urn:microsoft.com/office/officeart/2008/layout/HalfCircleOrganizationChart"/>
    <dgm:cxn modelId="{4773855E-A04E-4924-BAF9-75639BAB796A}" type="presOf" srcId="{363EDE5F-54A7-45DD-9B30-A8DAE3752018}" destId="{5CD3849C-C9D6-49FA-AB7F-19F2C8119867}" srcOrd="0" destOrd="0" presId="urn:microsoft.com/office/officeart/2008/layout/HalfCircleOrganizationChart"/>
    <dgm:cxn modelId="{12CC6B45-5771-4486-8834-D6C90A034D75}" srcId="{363EDE5F-54A7-45DD-9B30-A8DAE3752018}" destId="{58076048-818D-45CA-AB49-FD84FBBFD426}" srcOrd="1" destOrd="0" parTransId="{2B524EE7-2787-441F-9A9C-9DE69E63F431}" sibTransId="{8BC41DE1-6400-4754-A0B5-E8ED0E3B98FC}"/>
    <dgm:cxn modelId="{32EA526E-1AF7-4CD7-887C-27D1F2FD89FC}" srcId="{363EDE5F-54A7-45DD-9B30-A8DAE3752018}" destId="{3E84B1D3-87DF-4305-A1AA-0395245D8F85}" srcOrd="0" destOrd="0" parTransId="{58368208-7F8F-47B2-97ED-C7E9EC615282}" sibTransId="{414F6E02-CE14-431B-AAEF-25B7CC2FA8E4}"/>
    <dgm:cxn modelId="{C0EDB281-2290-4112-9C67-196A08FC6A2E}" type="presOf" srcId="{363EDE5F-54A7-45DD-9B30-A8DAE3752018}" destId="{FBED4A8A-DC54-4FCE-B13D-FB862BE6D70D}" srcOrd="1" destOrd="0" presId="urn:microsoft.com/office/officeart/2008/layout/HalfCircleOrganizationChart"/>
    <dgm:cxn modelId="{84DAC7A3-8108-4CC2-A519-A95EE83F810C}" type="presOf" srcId="{8AA1821C-8C67-4AF5-9611-8A725F90C78B}" destId="{50576B05-9640-4B6A-9701-CA914B83CB45}" srcOrd="0" destOrd="0" presId="urn:microsoft.com/office/officeart/2008/layout/HalfCircleOrganizationChart"/>
    <dgm:cxn modelId="{A3FE52AC-AE40-43B7-9C7B-4AE7AE399297}" srcId="{8AA1821C-8C67-4AF5-9611-8A725F90C78B}" destId="{363EDE5F-54A7-45DD-9B30-A8DAE3752018}" srcOrd="0" destOrd="0" parTransId="{9CA79AF3-2D1F-457B-8704-739539A49627}" sibTransId="{1F4B9D5A-505A-458A-8209-2EF523B14482}"/>
    <dgm:cxn modelId="{0960B4BD-0EC7-47BA-BC40-BC51F3F2936D}" type="presOf" srcId="{58368208-7F8F-47B2-97ED-C7E9EC615282}" destId="{6BE7B7CF-8250-4ACA-BA9F-ADD056D28E5A}" srcOrd="0" destOrd="0" presId="urn:microsoft.com/office/officeart/2008/layout/HalfCircleOrganizationChart"/>
    <dgm:cxn modelId="{FED6CFCA-2092-49A2-A7CE-A5C5FA6C725F}" type="presOf" srcId="{58076048-818D-45CA-AB49-FD84FBBFD426}" destId="{7245D8C7-DADD-4D5D-B714-03ADAF35341F}" srcOrd="0" destOrd="0" presId="urn:microsoft.com/office/officeart/2008/layout/HalfCircleOrganizationChart"/>
    <dgm:cxn modelId="{E191DBCA-FF05-449D-9F3E-0B50DB24F142}" type="presOf" srcId="{3E84B1D3-87DF-4305-A1AA-0395245D8F85}" destId="{3FD04F0F-38BA-4737-A489-319B7346484F}" srcOrd="0" destOrd="0" presId="urn:microsoft.com/office/officeart/2008/layout/HalfCircleOrganizationChart"/>
    <dgm:cxn modelId="{7B03ADE5-F754-4C66-8333-F8CDF598528A}" type="presOf" srcId="{3E84B1D3-87DF-4305-A1AA-0395245D8F85}" destId="{8AAC0291-35A7-44F0-B209-B709F6211EEF}" srcOrd="1" destOrd="0" presId="urn:microsoft.com/office/officeart/2008/layout/HalfCircleOrganizationChart"/>
    <dgm:cxn modelId="{E6C55BE9-12F4-42D0-A533-DBBA92FEEB1D}" type="presOf" srcId="{2B524EE7-2787-441F-9A9C-9DE69E63F431}" destId="{3649C41A-525C-4B7D-858A-8AE340E8BDE5}" srcOrd="0" destOrd="0" presId="urn:microsoft.com/office/officeart/2008/layout/HalfCircleOrganizationChart"/>
    <dgm:cxn modelId="{389975CB-2947-43DA-A1C0-EB23C3060674}" type="presParOf" srcId="{50576B05-9640-4B6A-9701-CA914B83CB45}" destId="{6263AA1E-1798-4170-8072-716D28307236}" srcOrd="0" destOrd="0" presId="urn:microsoft.com/office/officeart/2008/layout/HalfCircleOrganizationChart"/>
    <dgm:cxn modelId="{DFB4E29B-ECE0-45F1-9940-31E3C69567E7}" type="presParOf" srcId="{6263AA1E-1798-4170-8072-716D28307236}" destId="{CF23998B-1317-450B-84D7-24BF9F2AC3BF}" srcOrd="0" destOrd="0" presId="urn:microsoft.com/office/officeart/2008/layout/HalfCircleOrganizationChart"/>
    <dgm:cxn modelId="{A2DD2C63-D42A-48F4-BD21-DA4B4CEB5295}" type="presParOf" srcId="{CF23998B-1317-450B-84D7-24BF9F2AC3BF}" destId="{5CD3849C-C9D6-49FA-AB7F-19F2C8119867}" srcOrd="0" destOrd="0" presId="urn:microsoft.com/office/officeart/2008/layout/HalfCircleOrganizationChart"/>
    <dgm:cxn modelId="{84749A4A-04D1-4391-BCA9-05588939DA04}" type="presParOf" srcId="{CF23998B-1317-450B-84D7-24BF9F2AC3BF}" destId="{A0711F73-2A95-4B71-B284-CC35BBC4F82F}" srcOrd="1" destOrd="0" presId="urn:microsoft.com/office/officeart/2008/layout/HalfCircleOrganizationChart"/>
    <dgm:cxn modelId="{948A725A-1F65-42FF-B987-75E7E9076040}" type="presParOf" srcId="{CF23998B-1317-450B-84D7-24BF9F2AC3BF}" destId="{AFCD1060-5E05-451E-BFF9-615ED367FA97}" srcOrd="2" destOrd="0" presId="urn:microsoft.com/office/officeart/2008/layout/HalfCircleOrganizationChart"/>
    <dgm:cxn modelId="{2D3FA231-781F-42B1-8B79-2D6EA05C5E65}" type="presParOf" srcId="{CF23998B-1317-450B-84D7-24BF9F2AC3BF}" destId="{FBED4A8A-DC54-4FCE-B13D-FB862BE6D70D}" srcOrd="3" destOrd="0" presId="urn:microsoft.com/office/officeart/2008/layout/HalfCircleOrganizationChart"/>
    <dgm:cxn modelId="{6A9AA6E2-31F6-4599-B454-0FBAF8B72F9C}" type="presParOf" srcId="{6263AA1E-1798-4170-8072-716D28307236}" destId="{095FD9D5-78C8-4BA9-A29B-A04890D08C72}" srcOrd="1" destOrd="0" presId="urn:microsoft.com/office/officeart/2008/layout/HalfCircleOrganizationChart"/>
    <dgm:cxn modelId="{4E450CBE-1B53-49EB-BE3C-115CE2C758E3}" type="presParOf" srcId="{095FD9D5-78C8-4BA9-A29B-A04890D08C72}" destId="{6BE7B7CF-8250-4ACA-BA9F-ADD056D28E5A}" srcOrd="0" destOrd="0" presId="urn:microsoft.com/office/officeart/2008/layout/HalfCircleOrganizationChart"/>
    <dgm:cxn modelId="{379D4C7A-5397-42A9-93CD-7DA485652B21}" type="presParOf" srcId="{095FD9D5-78C8-4BA9-A29B-A04890D08C72}" destId="{FD29D403-AC88-40E7-A50F-76E97B8B9A43}" srcOrd="1" destOrd="0" presId="urn:microsoft.com/office/officeart/2008/layout/HalfCircleOrganizationChart"/>
    <dgm:cxn modelId="{DB63DA25-EEA6-45D4-89C6-CF39310FF69A}" type="presParOf" srcId="{FD29D403-AC88-40E7-A50F-76E97B8B9A43}" destId="{18C8363A-0520-4BBC-8AC9-30D77A3A81E1}" srcOrd="0" destOrd="0" presId="urn:microsoft.com/office/officeart/2008/layout/HalfCircleOrganizationChart"/>
    <dgm:cxn modelId="{466C1E28-E419-476E-A654-D19D50A174FB}" type="presParOf" srcId="{18C8363A-0520-4BBC-8AC9-30D77A3A81E1}" destId="{3FD04F0F-38BA-4737-A489-319B7346484F}" srcOrd="0" destOrd="0" presId="urn:microsoft.com/office/officeart/2008/layout/HalfCircleOrganizationChart"/>
    <dgm:cxn modelId="{B063F4B7-C1CB-4593-8CE1-6EA575EBBBA7}" type="presParOf" srcId="{18C8363A-0520-4BBC-8AC9-30D77A3A81E1}" destId="{5629BA1D-179D-4FB3-AD2E-4288F8435C41}" srcOrd="1" destOrd="0" presId="urn:microsoft.com/office/officeart/2008/layout/HalfCircleOrganizationChart"/>
    <dgm:cxn modelId="{F525DD63-02CA-46E1-9D2A-BC3A5FDE2F60}" type="presParOf" srcId="{18C8363A-0520-4BBC-8AC9-30D77A3A81E1}" destId="{EF1C30F9-30B7-4108-BDEE-B72C9FCEE871}" srcOrd="2" destOrd="0" presId="urn:microsoft.com/office/officeart/2008/layout/HalfCircleOrganizationChart"/>
    <dgm:cxn modelId="{8C3AFA94-F27F-46C9-B3DD-4399D78B98D7}" type="presParOf" srcId="{18C8363A-0520-4BBC-8AC9-30D77A3A81E1}" destId="{8AAC0291-35A7-44F0-B209-B709F6211EEF}" srcOrd="3" destOrd="0" presId="urn:microsoft.com/office/officeart/2008/layout/HalfCircleOrganizationChart"/>
    <dgm:cxn modelId="{6B812475-4BD2-41F7-A407-034B90F6FD2C}" type="presParOf" srcId="{FD29D403-AC88-40E7-A50F-76E97B8B9A43}" destId="{DC6E009F-5A37-4E45-89EF-3CFFC159A654}" srcOrd="1" destOrd="0" presId="urn:microsoft.com/office/officeart/2008/layout/HalfCircleOrganizationChart"/>
    <dgm:cxn modelId="{ADC9FAD3-2B89-42A3-A18F-D36EACD6B84B}" type="presParOf" srcId="{FD29D403-AC88-40E7-A50F-76E97B8B9A43}" destId="{3AA57F02-4E2F-4F8C-813D-A22077ACBF3D}" srcOrd="2" destOrd="0" presId="urn:microsoft.com/office/officeart/2008/layout/HalfCircleOrganizationChart"/>
    <dgm:cxn modelId="{1BB3A876-72A7-4F3C-B137-CB551CE83B53}" type="presParOf" srcId="{095FD9D5-78C8-4BA9-A29B-A04890D08C72}" destId="{3649C41A-525C-4B7D-858A-8AE340E8BDE5}" srcOrd="2" destOrd="0" presId="urn:microsoft.com/office/officeart/2008/layout/HalfCircleOrganizationChart"/>
    <dgm:cxn modelId="{BCABB9FD-7554-4DAD-8073-ED032096283F}" type="presParOf" srcId="{095FD9D5-78C8-4BA9-A29B-A04890D08C72}" destId="{1DF231C2-8010-43BB-BCF7-13CAB2B047A4}" srcOrd="3" destOrd="0" presId="urn:microsoft.com/office/officeart/2008/layout/HalfCircleOrganizationChart"/>
    <dgm:cxn modelId="{23913EBF-348A-406B-9D83-983A138933EA}" type="presParOf" srcId="{1DF231C2-8010-43BB-BCF7-13CAB2B047A4}" destId="{5C56F615-8FE6-49BC-8832-60E5BF7294E0}" srcOrd="0" destOrd="0" presId="urn:microsoft.com/office/officeart/2008/layout/HalfCircleOrganizationChart"/>
    <dgm:cxn modelId="{9F6A06B9-CC9E-4DEF-BA94-DE03F3165731}" type="presParOf" srcId="{5C56F615-8FE6-49BC-8832-60E5BF7294E0}" destId="{7245D8C7-DADD-4D5D-B714-03ADAF35341F}" srcOrd="0" destOrd="0" presId="urn:microsoft.com/office/officeart/2008/layout/HalfCircleOrganizationChart"/>
    <dgm:cxn modelId="{79612B84-CE4F-483C-952D-229DF86CA18B}" type="presParOf" srcId="{5C56F615-8FE6-49BC-8832-60E5BF7294E0}" destId="{13E40B39-557F-479C-9697-5404F8D03B96}" srcOrd="1" destOrd="0" presId="urn:microsoft.com/office/officeart/2008/layout/HalfCircleOrganizationChart"/>
    <dgm:cxn modelId="{F6BF0D5A-23FB-4885-B04D-CCD456F36264}" type="presParOf" srcId="{5C56F615-8FE6-49BC-8832-60E5BF7294E0}" destId="{F6E564F9-9ED7-4E45-AD38-799AD1C8DA80}" srcOrd="2" destOrd="0" presId="urn:microsoft.com/office/officeart/2008/layout/HalfCircleOrganizationChart"/>
    <dgm:cxn modelId="{4C2C5017-4A43-4E70-BB55-E4D4522613A8}" type="presParOf" srcId="{5C56F615-8FE6-49BC-8832-60E5BF7294E0}" destId="{AC7CDDE5-A062-497A-B943-6ACFA18B7CA4}" srcOrd="3" destOrd="0" presId="urn:microsoft.com/office/officeart/2008/layout/HalfCircleOrganizationChart"/>
    <dgm:cxn modelId="{794D1EE9-BF30-4697-9DA3-3A559B89CDEE}" type="presParOf" srcId="{1DF231C2-8010-43BB-BCF7-13CAB2B047A4}" destId="{F84BD577-624A-46E6-911A-447534A522A1}" srcOrd="1" destOrd="0" presId="urn:microsoft.com/office/officeart/2008/layout/HalfCircleOrganizationChart"/>
    <dgm:cxn modelId="{EB608AC7-3CB8-46C6-80B9-8E0A7553AA36}" type="presParOf" srcId="{1DF231C2-8010-43BB-BCF7-13CAB2B047A4}" destId="{76DE4CEE-C579-4B2E-9224-162D6CBC334C}" srcOrd="2" destOrd="0" presId="urn:microsoft.com/office/officeart/2008/layout/HalfCircleOrganizationChart"/>
    <dgm:cxn modelId="{5172694A-C153-4A93-BB3F-37D1E2C0D492}" type="presParOf" srcId="{6263AA1E-1798-4170-8072-716D28307236}" destId="{BE4B2284-1BED-4550-A24E-AACECA54A51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1821C-8C67-4AF5-9611-8A725F90C78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3EDE5F-54A7-45DD-9B30-A8DAE3752018}">
      <dgm:prSet phldrT="[Testo]"/>
      <dgm:spPr/>
      <dgm:t>
        <a:bodyPr/>
        <a:lstStyle/>
        <a:p>
          <a:r>
            <a:rPr lang="it-IT" dirty="0"/>
            <a:t>Servizio Emergenza Sanitaria 118</a:t>
          </a:r>
        </a:p>
      </dgm:t>
    </dgm:pt>
    <dgm:pt modelId="{9CA79AF3-2D1F-457B-8704-739539A49627}" type="parTrans" cxnId="{A3FE52AC-AE40-43B7-9C7B-4AE7AE399297}">
      <dgm:prSet/>
      <dgm:spPr/>
      <dgm:t>
        <a:bodyPr/>
        <a:lstStyle/>
        <a:p>
          <a:endParaRPr lang="it-IT"/>
        </a:p>
      </dgm:t>
    </dgm:pt>
    <dgm:pt modelId="{1F4B9D5A-505A-458A-8209-2EF523B14482}" type="sibTrans" cxnId="{A3FE52AC-AE40-43B7-9C7B-4AE7AE399297}">
      <dgm:prSet/>
      <dgm:spPr/>
      <dgm:t>
        <a:bodyPr/>
        <a:lstStyle/>
        <a:p>
          <a:endParaRPr lang="it-IT"/>
        </a:p>
      </dgm:t>
    </dgm:pt>
    <dgm:pt modelId="{3E84B1D3-87DF-4305-A1AA-0395245D8F85}">
      <dgm:prSet phldrT="[Testo]"/>
      <dgm:spPr/>
      <dgm:t>
        <a:bodyPr/>
        <a:lstStyle/>
        <a:p>
          <a:r>
            <a:rPr lang="it-IT" dirty="0"/>
            <a:t>Sala Operativa</a:t>
          </a:r>
        </a:p>
      </dgm:t>
    </dgm:pt>
    <dgm:pt modelId="{58368208-7F8F-47B2-97ED-C7E9EC615282}" type="parTrans" cxnId="{32EA526E-1AF7-4CD7-887C-27D1F2FD89FC}">
      <dgm:prSet/>
      <dgm:spPr/>
      <dgm:t>
        <a:bodyPr/>
        <a:lstStyle/>
        <a:p>
          <a:endParaRPr lang="it-IT"/>
        </a:p>
      </dgm:t>
    </dgm:pt>
    <dgm:pt modelId="{414F6E02-CE14-431B-AAEF-25B7CC2FA8E4}" type="sibTrans" cxnId="{32EA526E-1AF7-4CD7-887C-27D1F2FD89FC}">
      <dgm:prSet/>
      <dgm:spPr/>
      <dgm:t>
        <a:bodyPr/>
        <a:lstStyle/>
        <a:p>
          <a:endParaRPr lang="it-IT"/>
        </a:p>
      </dgm:t>
    </dgm:pt>
    <dgm:pt modelId="{58076048-818D-45CA-AB49-FD84FBBFD426}">
      <dgm:prSet phldrT="[Testo]"/>
      <dgm:spPr/>
      <dgm:t>
        <a:bodyPr/>
        <a:lstStyle/>
        <a:p>
          <a:r>
            <a:rPr lang="it-IT" dirty="0"/>
            <a:t>Mezzi di Soccorso</a:t>
          </a:r>
        </a:p>
      </dgm:t>
    </dgm:pt>
    <dgm:pt modelId="{2B524EE7-2787-441F-9A9C-9DE69E63F431}" type="parTrans" cxnId="{12CC6B45-5771-4486-8834-D6C90A034D75}">
      <dgm:prSet/>
      <dgm:spPr/>
      <dgm:t>
        <a:bodyPr/>
        <a:lstStyle/>
        <a:p>
          <a:endParaRPr lang="it-IT"/>
        </a:p>
      </dgm:t>
    </dgm:pt>
    <dgm:pt modelId="{8BC41DE1-6400-4754-A0B5-E8ED0E3B98FC}" type="sibTrans" cxnId="{12CC6B45-5771-4486-8834-D6C90A034D75}">
      <dgm:prSet/>
      <dgm:spPr/>
      <dgm:t>
        <a:bodyPr/>
        <a:lstStyle/>
        <a:p>
          <a:endParaRPr lang="it-IT"/>
        </a:p>
      </dgm:t>
    </dgm:pt>
    <dgm:pt modelId="{50576B05-9640-4B6A-9701-CA914B83CB45}" type="pres">
      <dgm:prSet presAssocID="{8AA1821C-8C67-4AF5-9611-8A725F90C78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63AA1E-1798-4170-8072-716D28307236}" type="pres">
      <dgm:prSet presAssocID="{363EDE5F-54A7-45DD-9B30-A8DAE3752018}" presName="hierRoot1" presStyleCnt="0">
        <dgm:presLayoutVars>
          <dgm:hierBranch val="init"/>
        </dgm:presLayoutVars>
      </dgm:prSet>
      <dgm:spPr/>
    </dgm:pt>
    <dgm:pt modelId="{CF23998B-1317-450B-84D7-24BF9F2AC3BF}" type="pres">
      <dgm:prSet presAssocID="{363EDE5F-54A7-45DD-9B30-A8DAE3752018}" presName="rootComposite1" presStyleCnt="0"/>
      <dgm:spPr/>
    </dgm:pt>
    <dgm:pt modelId="{5CD3849C-C9D6-49FA-AB7F-19F2C8119867}" type="pres">
      <dgm:prSet presAssocID="{363EDE5F-54A7-45DD-9B30-A8DAE3752018}" presName="rootText1" presStyleLbl="alignAcc1" presStyleIdx="0" presStyleCnt="0">
        <dgm:presLayoutVars>
          <dgm:chPref val="3"/>
        </dgm:presLayoutVars>
      </dgm:prSet>
      <dgm:spPr/>
    </dgm:pt>
    <dgm:pt modelId="{A0711F73-2A95-4B71-B284-CC35BBC4F82F}" type="pres">
      <dgm:prSet presAssocID="{363EDE5F-54A7-45DD-9B30-A8DAE3752018}" presName="topArc1" presStyleLbl="parChTrans1D1" presStyleIdx="0" presStyleCnt="6"/>
      <dgm:spPr/>
    </dgm:pt>
    <dgm:pt modelId="{AFCD1060-5E05-451E-BFF9-615ED367FA97}" type="pres">
      <dgm:prSet presAssocID="{363EDE5F-54A7-45DD-9B30-A8DAE3752018}" presName="bottomArc1" presStyleLbl="parChTrans1D1" presStyleIdx="1" presStyleCnt="6"/>
      <dgm:spPr/>
    </dgm:pt>
    <dgm:pt modelId="{FBED4A8A-DC54-4FCE-B13D-FB862BE6D70D}" type="pres">
      <dgm:prSet presAssocID="{363EDE5F-54A7-45DD-9B30-A8DAE3752018}" presName="topConnNode1" presStyleLbl="node1" presStyleIdx="0" presStyleCnt="0"/>
      <dgm:spPr/>
    </dgm:pt>
    <dgm:pt modelId="{095FD9D5-78C8-4BA9-A29B-A04890D08C72}" type="pres">
      <dgm:prSet presAssocID="{363EDE5F-54A7-45DD-9B30-A8DAE3752018}" presName="hierChild2" presStyleCnt="0"/>
      <dgm:spPr/>
    </dgm:pt>
    <dgm:pt modelId="{6BE7B7CF-8250-4ACA-BA9F-ADD056D28E5A}" type="pres">
      <dgm:prSet presAssocID="{58368208-7F8F-47B2-97ED-C7E9EC615282}" presName="Name28" presStyleLbl="parChTrans1D2" presStyleIdx="0" presStyleCnt="2"/>
      <dgm:spPr/>
    </dgm:pt>
    <dgm:pt modelId="{FD29D403-AC88-40E7-A50F-76E97B8B9A43}" type="pres">
      <dgm:prSet presAssocID="{3E84B1D3-87DF-4305-A1AA-0395245D8F85}" presName="hierRoot2" presStyleCnt="0">
        <dgm:presLayoutVars>
          <dgm:hierBranch val="init"/>
        </dgm:presLayoutVars>
      </dgm:prSet>
      <dgm:spPr/>
    </dgm:pt>
    <dgm:pt modelId="{18C8363A-0520-4BBC-8AC9-30D77A3A81E1}" type="pres">
      <dgm:prSet presAssocID="{3E84B1D3-87DF-4305-A1AA-0395245D8F85}" presName="rootComposite2" presStyleCnt="0"/>
      <dgm:spPr/>
    </dgm:pt>
    <dgm:pt modelId="{3FD04F0F-38BA-4737-A489-319B7346484F}" type="pres">
      <dgm:prSet presAssocID="{3E84B1D3-87DF-4305-A1AA-0395245D8F85}" presName="rootText2" presStyleLbl="alignAcc1" presStyleIdx="0" presStyleCnt="0">
        <dgm:presLayoutVars>
          <dgm:chPref val="3"/>
        </dgm:presLayoutVars>
      </dgm:prSet>
      <dgm:spPr/>
    </dgm:pt>
    <dgm:pt modelId="{5629BA1D-179D-4FB3-AD2E-4288F8435C41}" type="pres">
      <dgm:prSet presAssocID="{3E84B1D3-87DF-4305-A1AA-0395245D8F85}" presName="topArc2" presStyleLbl="parChTrans1D1" presStyleIdx="2" presStyleCnt="6"/>
      <dgm:spPr/>
    </dgm:pt>
    <dgm:pt modelId="{EF1C30F9-30B7-4108-BDEE-B72C9FCEE871}" type="pres">
      <dgm:prSet presAssocID="{3E84B1D3-87DF-4305-A1AA-0395245D8F85}" presName="bottomArc2" presStyleLbl="parChTrans1D1" presStyleIdx="3" presStyleCnt="6"/>
      <dgm:spPr/>
    </dgm:pt>
    <dgm:pt modelId="{8AAC0291-35A7-44F0-B209-B709F6211EEF}" type="pres">
      <dgm:prSet presAssocID="{3E84B1D3-87DF-4305-A1AA-0395245D8F85}" presName="topConnNode2" presStyleLbl="node2" presStyleIdx="0" presStyleCnt="0"/>
      <dgm:spPr/>
    </dgm:pt>
    <dgm:pt modelId="{DC6E009F-5A37-4E45-89EF-3CFFC159A654}" type="pres">
      <dgm:prSet presAssocID="{3E84B1D3-87DF-4305-A1AA-0395245D8F85}" presName="hierChild4" presStyleCnt="0"/>
      <dgm:spPr/>
    </dgm:pt>
    <dgm:pt modelId="{3AA57F02-4E2F-4F8C-813D-A22077ACBF3D}" type="pres">
      <dgm:prSet presAssocID="{3E84B1D3-87DF-4305-A1AA-0395245D8F85}" presName="hierChild5" presStyleCnt="0"/>
      <dgm:spPr/>
    </dgm:pt>
    <dgm:pt modelId="{3649C41A-525C-4B7D-858A-8AE340E8BDE5}" type="pres">
      <dgm:prSet presAssocID="{2B524EE7-2787-441F-9A9C-9DE69E63F431}" presName="Name28" presStyleLbl="parChTrans1D2" presStyleIdx="1" presStyleCnt="2"/>
      <dgm:spPr/>
    </dgm:pt>
    <dgm:pt modelId="{1DF231C2-8010-43BB-BCF7-13CAB2B047A4}" type="pres">
      <dgm:prSet presAssocID="{58076048-818D-45CA-AB49-FD84FBBFD426}" presName="hierRoot2" presStyleCnt="0">
        <dgm:presLayoutVars>
          <dgm:hierBranch val="init"/>
        </dgm:presLayoutVars>
      </dgm:prSet>
      <dgm:spPr/>
    </dgm:pt>
    <dgm:pt modelId="{5C56F615-8FE6-49BC-8832-60E5BF7294E0}" type="pres">
      <dgm:prSet presAssocID="{58076048-818D-45CA-AB49-FD84FBBFD426}" presName="rootComposite2" presStyleCnt="0"/>
      <dgm:spPr/>
    </dgm:pt>
    <dgm:pt modelId="{7245D8C7-DADD-4D5D-B714-03ADAF35341F}" type="pres">
      <dgm:prSet presAssocID="{58076048-818D-45CA-AB49-FD84FBBFD426}" presName="rootText2" presStyleLbl="alignAcc1" presStyleIdx="0" presStyleCnt="0">
        <dgm:presLayoutVars>
          <dgm:chPref val="3"/>
        </dgm:presLayoutVars>
      </dgm:prSet>
      <dgm:spPr/>
    </dgm:pt>
    <dgm:pt modelId="{13E40B39-557F-479C-9697-5404F8D03B96}" type="pres">
      <dgm:prSet presAssocID="{58076048-818D-45CA-AB49-FD84FBBFD426}" presName="topArc2" presStyleLbl="parChTrans1D1" presStyleIdx="4" presStyleCnt="6"/>
      <dgm:spPr/>
    </dgm:pt>
    <dgm:pt modelId="{F6E564F9-9ED7-4E45-AD38-799AD1C8DA80}" type="pres">
      <dgm:prSet presAssocID="{58076048-818D-45CA-AB49-FD84FBBFD426}" presName="bottomArc2" presStyleLbl="parChTrans1D1" presStyleIdx="5" presStyleCnt="6"/>
      <dgm:spPr/>
    </dgm:pt>
    <dgm:pt modelId="{AC7CDDE5-A062-497A-B943-6ACFA18B7CA4}" type="pres">
      <dgm:prSet presAssocID="{58076048-818D-45CA-AB49-FD84FBBFD426}" presName="topConnNode2" presStyleLbl="node2" presStyleIdx="0" presStyleCnt="0"/>
      <dgm:spPr/>
    </dgm:pt>
    <dgm:pt modelId="{F84BD577-624A-46E6-911A-447534A522A1}" type="pres">
      <dgm:prSet presAssocID="{58076048-818D-45CA-AB49-FD84FBBFD426}" presName="hierChild4" presStyleCnt="0"/>
      <dgm:spPr/>
    </dgm:pt>
    <dgm:pt modelId="{76DE4CEE-C579-4B2E-9224-162D6CBC334C}" type="pres">
      <dgm:prSet presAssocID="{58076048-818D-45CA-AB49-FD84FBBFD426}" presName="hierChild5" presStyleCnt="0"/>
      <dgm:spPr/>
    </dgm:pt>
    <dgm:pt modelId="{BE4B2284-1BED-4550-A24E-AACECA54A518}" type="pres">
      <dgm:prSet presAssocID="{363EDE5F-54A7-45DD-9B30-A8DAE3752018}" presName="hierChild3" presStyleCnt="0"/>
      <dgm:spPr/>
    </dgm:pt>
  </dgm:ptLst>
  <dgm:cxnLst>
    <dgm:cxn modelId="{D6308018-271B-4217-952C-59F528D41E54}" type="presOf" srcId="{58076048-818D-45CA-AB49-FD84FBBFD426}" destId="{AC7CDDE5-A062-497A-B943-6ACFA18B7CA4}" srcOrd="1" destOrd="0" presId="urn:microsoft.com/office/officeart/2008/layout/HalfCircleOrganizationChart"/>
    <dgm:cxn modelId="{4773855E-A04E-4924-BAF9-75639BAB796A}" type="presOf" srcId="{363EDE5F-54A7-45DD-9B30-A8DAE3752018}" destId="{5CD3849C-C9D6-49FA-AB7F-19F2C8119867}" srcOrd="0" destOrd="0" presId="urn:microsoft.com/office/officeart/2008/layout/HalfCircleOrganizationChart"/>
    <dgm:cxn modelId="{12CC6B45-5771-4486-8834-D6C90A034D75}" srcId="{363EDE5F-54A7-45DD-9B30-A8DAE3752018}" destId="{58076048-818D-45CA-AB49-FD84FBBFD426}" srcOrd="1" destOrd="0" parTransId="{2B524EE7-2787-441F-9A9C-9DE69E63F431}" sibTransId="{8BC41DE1-6400-4754-A0B5-E8ED0E3B98FC}"/>
    <dgm:cxn modelId="{32EA526E-1AF7-4CD7-887C-27D1F2FD89FC}" srcId="{363EDE5F-54A7-45DD-9B30-A8DAE3752018}" destId="{3E84B1D3-87DF-4305-A1AA-0395245D8F85}" srcOrd="0" destOrd="0" parTransId="{58368208-7F8F-47B2-97ED-C7E9EC615282}" sibTransId="{414F6E02-CE14-431B-AAEF-25B7CC2FA8E4}"/>
    <dgm:cxn modelId="{C0EDB281-2290-4112-9C67-196A08FC6A2E}" type="presOf" srcId="{363EDE5F-54A7-45DD-9B30-A8DAE3752018}" destId="{FBED4A8A-DC54-4FCE-B13D-FB862BE6D70D}" srcOrd="1" destOrd="0" presId="urn:microsoft.com/office/officeart/2008/layout/HalfCircleOrganizationChart"/>
    <dgm:cxn modelId="{84DAC7A3-8108-4CC2-A519-A95EE83F810C}" type="presOf" srcId="{8AA1821C-8C67-4AF5-9611-8A725F90C78B}" destId="{50576B05-9640-4B6A-9701-CA914B83CB45}" srcOrd="0" destOrd="0" presId="urn:microsoft.com/office/officeart/2008/layout/HalfCircleOrganizationChart"/>
    <dgm:cxn modelId="{A3FE52AC-AE40-43B7-9C7B-4AE7AE399297}" srcId="{8AA1821C-8C67-4AF5-9611-8A725F90C78B}" destId="{363EDE5F-54A7-45DD-9B30-A8DAE3752018}" srcOrd="0" destOrd="0" parTransId="{9CA79AF3-2D1F-457B-8704-739539A49627}" sibTransId="{1F4B9D5A-505A-458A-8209-2EF523B14482}"/>
    <dgm:cxn modelId="{0960B4BD-0EC7-47BA-BC40-BC51F3F2936D}" type="presOf" srcId="{58368208-7F8F-47B2-97ED-C7E9EC615282}" destId="{6BE7B7CF-8250-4ACA-BA9F-ADD056D28E5A}" srcOrd="0" destOrd="0" presId="urn:microsoft.com/office/officeart/2008/layout/HalfCircleOrganizationChart"/>
    <dgm:cxn modelId="{FED6CFCA-2092-49A2-A7CE-A5C5FA6C725F}" type="presOf" srcId="{58076048-818D-45CA-AB49-FD84FBBFD426}" destId="{7245D8C7-DADD-4D5D-B714-03ADAF35341F}" srcOrd="0" destOrd="0" presId="urn:microsoft.com/office/officeart/2008/layout/HalfCircleOrganizationChart"/>
    <dgm:cxn modelId="{E191DBCA-FF05-449D-9F3E-0B50DB24F142}" type="presOf" srcId="{3E84B1D3-87DF-4305-A1AA-0395245D8F85}" destId="{3FD04F0F-38BA-4737-A489-319B7346484F}" srcOrd="0" destOrd="0" presId="urn:microsoft.com/office/officeart/2008/layout/HalfCircleOrganizationChart"/>
    <dgm:cxn modelId="{7B03ADE5-F754-4C66-8333-F8CDF598528A}" type="presOf" srcId="{3E84B1D3-87DF-4305-A1AA-0395245D8F85}" destId="{8AAC0291-35A7-44F0-B209-B709F6211EEF}" srcOrd="1" destOrd="0" presId="urn:microsoft.com/office/officeart/2008/layout/HalfCircleOrganizationChart"/>
    <dgm:cxn modelId="{E6C55BE9-12F4-42D0-A533-DBBA92FEEB1D}" type="presOf" srcId="{2B524EE7-2787-441F-9A9C-9DE69E63F431}" destId="{3649C41A-525C-4B7D-858A-8AE340E8BDE5}" srcOrd="0" destOrd="0" presId="urn:microsoft.com/office/officeart/2008/layout/HalfCircleOrganizationChart"/>
    <dgm:cxn modelId="{389975CB-2947-43DA-A1C0-EB23C3060674}" type="presParOf" srcId="{50576B05-9640-4B6A-9701-CA914B83CB45}" destId="{6263AA1E-1798-4170-8072-716D28307236}" srcOrd="0" destOrd="0" presId="urn:microsoft.com/office/officeart/2008/layout/HalfCircleOrganizationChart"/>
    <dgm:cxn modelId="{DFB4E29B-ECE0-45F1-9940-31E3C69567E7}" type="presParOf" srcId="{6263AA1E-1798-4170-8072-716D28307236}" destId="{CF23998B-1317-450B-84D7-24BF9F2AC3BF}" srcOrd="0" destOrd="0" presId="urn:microsoft.com/office/officeart/2008/layout/HalfCircleOrganizationChart"/>
    <dgm:cxn modelId="{A2DD2C63-D42A-48F4-BD21-DA4B4CEB5295}" type="presParOf" srcId="{CF23998B-1317-450B-84D7-24BF9F2AC3BF}" destId="{5CD3849C-C9D6-49FA-AB7F-19F2C8119867}" srcOrd="0" destOrd="0" presId="urn:microsoft.com/office/officeart/2008/layout/HalfCircleOrganizationChart"/>
    <dgm:cxn modelId="{84749A4A-04D1-4391-BCA9-05588939DA04}" type="presParOf" srcId="{CF23998B-1317-450B-84D7-24BF9F2AC3BF}" destId="{A0711F73-2A95-4B71-B284-CC35BBC4F82F}" srcOrd="1" destOrd="0" presId="urn:microsoft.com/office/officeart/2008/layout/HalfCircleOrganizationChart"/>
    <dgm:cxn modelId="{948A725A-1F65-42FF-B987-75E7E9076040}" type="presParOf" srcId="{CF23998B-1317-450B-84D7-24BF9F2AC3BF}" destId="{AFCD1060-5E05-451E-BFF9-615ED367FA97}" srcOrd="2" destOrd="0" presId="urn:microsoft.com/office/officeart/2008/layout/HalfCircleOrganizationChart"/>
    <dgm:cxn modelId="{2D3FA231-781F-42B1-8B79-2D6EA05C5E65}" type="presParOf" srcId="{CF23998B-1317-450B-84D7-24BF9F2AC3BF}" destId="{FBED4A8A-DC54-4FCE-B13D-FB862BE6D70D}" srcOrd="3" destOrd="0" presId="urn:microsoft.com/office/officeart/2008/layout/HalfCircleOrganizationChart"/>
    <dgm:cxn modelId="{6A9AA6E2-31F6-4599-B454-0FBAF8B72F9C}" type="presParOf" srcId="{6263AA1E-1798-4170-8072-716D28307236}" destId="{095FD9D5-78C8-4BA9-A29B-A04890D08C72}" srcOrd="1" destOrd="0" presId="urn:microsoft.com/office/officeart/2008/layout/HalfCircleOrganizationChart"/>
    <dgm:cxn modelId="{4E450CBE-1B53-49EB-BE3C-115CE2C758E3}" type="presParOf" srcId="{095FD9D5-78C8-4BA9-A29B-A04890D08C72}" destId="{6BE7B7CF-8250-4ACA-BA9F-ADD056D28E5A}" srcOrd="0" destOrd="0" presId="urn:microsoft.com/office/officeart/2008/layout/HalfCircleOrganizationChart"/>
    <dgm:cxn modelId="{379D4C7A-5397-42A9-93CD-7DA485652B21}" type="presParOf" srcId="{095FD9D5-78C8-4BA9-A29B-A04890D08C72}" destId="{FD29D403-AC88-40E7-A50F-76E97B8B9A43}" srcOrd="1" destOrd="0" presId="urn:microsoft.com/office/officeart/2008/layout/HalfCircleOrganizationChart"/>
    <dgm:cxn modelId="{DB63DA25-EEA6-45D4-89C6-CF39310FF69A}" type="presParOf" srcId="{FD29D403-AC88-40E7-A50F-76E97B8B9A43}" destId="{18C8363A-0520-4BBC-8AC9-30D77A3A81E1}" srcOrd="0" destOrd="0" presId="urn:microsoft.com/office/officeart/2008/layout/HalfCircleOrganizationChart"/>
    <dgm:cxn modelId="{466C1E28-E419-476E-A654-D19D50A174FB}" type="presParOf" srcId="{18C8363A-0520-4BBC-8AC9-30D77A3A81E1}" destId="{3FD04F0F-38BA-4737-A489-319B7346484F}" srcOrd="0" destOrd="0" presId="urn:microsoft.com/office/officeart/2008/layout/HalfCircleOrganizationChart"/>
    <dgm:cxn modelId="{B063F4B7-C1CB-4593-8CE1-6EA575EBBBA7}" type="presParOf" srcId="{18C8363A-0520-4BBC-8AC9-30D77A3A81E1}" destId="{5629BA1D-179D-4FB3-AD2E-4288F8435C41}" srcOrd="1" destOrd="0" presId="urn:microsoft.com/office/officeart/2008/layout/HalfCircleOrganizationChart"/>
    <dgm:cxn modelId="{F525DD63-02CA-46E1-9D2A-BC3A5FDE2F60}" type="presParOf" srcId="{18C8363A-0520-4BBC-8AC9-30D77A3A81E1}" destId="{EF1C30F9-30B7-4108-BDEE-B72C9FCEE871}" srcOrd="2" destOrd="0" presId="urn:microsoft.com/office/officeart/2008/layout/HalfCircleOrganizationChart"/>
    <dgm:cxn modelId="{8C3AFA94-F27F-46C9-B3DD-4399D78B98D7}" type="presParOf" srcId="{18C8363A-0520-4BBC-8AC9-30D77A3A81E1}" destId="{8AAC0291-35A7-44F0-B209-B709F6211EEF}" srcOrd="3" destOrd="0" presId="urn:microsoft.com/office/officeart/2008/layout/HalfCircleOrganizationChart"/>
    <dgm:cxn modelId="{6B812475-4BD2-41F7-A407-034B90F6FD2C}" type="presParOf" srcId="{FD29D403-AC88-40E7-A50F-76E97B8B9A43}" destId="{DC6E009F-5A37-4E45-89EF-3CFFC159A654}" srcOrd="1" destOrd="0" presId="urn:microsoft.com/office/officeart/2008/layout/HalfCircleOrganizationChart"/>
    <dgm:cxn modelId="{ADC9FAD3-2B89-42A3-A18F-D36EACD6B84B}" type="presParOf" srcId="{FD29D403-AC88-40E7-A50F-76E97B8B9A43}" destId="{3AA57F02-4E2F-4F8C-813D-A22077ACBF3D}" srcOrd="2" destOrd="0" presId="urn:microsoft.com/office/officeart/2008/layout/HalfCircleOrganizationChart"/>
    <dgm:cxn modelId="{1BB3A876-72A7-4F3C-B137-CB551CE83B53}" type="presParOf" srcId="{095FD9D5-78C8-4BA9-A29B-A04890D08C72}" destId="{3649C41A-525C-4B7D-858A-8AE340E8BDE5}" srcOrd="2" destOrd="0" presId="urn:microsoft.com/office/officeart/2008/layout/HalfCircleOrganizationChart"/>
    <dgm:cxn modelId="{BCABB9FD-7554-4DAD-8073-ED032096283F}" type="presParOf" srcId="{095FD9D5-78C8-4BA9-A29B-A04890D08C72}" destId="{1DF231C2-8010-43BB-BCF7-13CAB2B047A4}" srcOrd="3" destOrd="0" presId="urn:microsoft.com/office/officeart/2008/layout/HalfCircleOrganizationChart"/>
    <dgm:cxn modelId="{23913EBF-348A-406B-9D83-983A138933EA}" type="presParOf" srcId="{1DF231C2-8010-43BB-BCF7-13CAB2B047A4}" destId="{5C56F615-8FE6-49BC-8832-60E5BF7294E0}" srcOrd="0" destOrd="0" presId="urn:microsoft.com/office/officeart/2008/layout/HalfCircleOrganizationChart"/>
    <dgm:cxn modelId="{9F6A06B9-CC9E-4DEF-BA94-DE03F3165731}" type="presParOf" srcId="{5C56F615-8FE6-49BC-8832-60E5BF7294E0}" destId="{7245D8C7-DADD-4D5D-B714-03ADAF35341F}" srcOrd="0" destOrd="0" presId="urn:microsoft.com/office/officeart/2008/layout/HalfCircleOrganizationChart"/>
    <dgm:cxn modelId="{79612B84-CE4F-483C-952D-229DF86CA18B}" type="presParOf" srcId="{5C56F615-8FE6-49BC-8832-60E5BF7294E0}" destId="{13E40B39-557F-479C-9697-5404F8D03B96}" srcOrd="1" destOrd="0" presId="urn:microsoft.com/office/officeart/2008/layout/HalfCircleOrganizationChart"/>
    <dgm:cxn modelId="{F6BF0D5A-23FB-4885-B04D-CCD456F36264}" type="presParOf" srcId="{5C56F615-8FE6-49BC-8832-60E5BF7294E0}" destId="{F6E564F9-9ED7-4E45-AD38-799AD1C8DA80}" srcOrd="2" destOrd="0" presId="urn:microsoft.com/office/officeart/2008/layout/HalfCircleOrganizationChart"/>
    <dgm:cxn modelId="{4C2C5017-4A43-4E70-BB55-E4D4522613A8}" type="presParOf" srcId="{5C56F615-8FE6-49BC-8832-60E5BF7294E0}" destId="{AC7CDDE5-A062-497A-B943-6ACFA18B7CA4}" srcOrd="3" destOrd="0" presId="urn:microsoft.com/office/officeart/2008/layout/HalfCircleOrganizationChart"/>
    <dgm:cxn modelId="{794D1EE9-BF30-4697-9DA3-3A559B89CDEE}" type="presParOf" srcId="{1DF231C2-8010-43BB-BCF7-13CAB2B047A4}" destId="{F84BD577-624A-46E6-911A-447534A522A1}" srcOrd="1" destOrd="0" presId="urn:microsoft.com/office/officeart/2008/layout/HalfCircleOrganizationChart"/>
    <dgm:cxn modelId="{EB608AC7-3CB8-46C6-80B9-8E0A7553AA36}" type="presParOf" srcId="{1DF231C2-8010-43BB-BCF7-13CAB2B047A4}" destId="{76DE4CEE-C579-4B2E-9224-162D6CBC334C}" srcOrd="2" destOrd="0" presId="urn:microsoft.com/office/officeart/2008/layout/HalfCircleOrganizationChart"/>
    <dgm:cxn modelId="{5172694A-C153-4A93-BB3F-37D1E2C0D492}" type="presParOf" srcId="{6263AA1E-1798-4170-8072-716D28307236}" destId="{BE4B2284-1BED-4550-A24E-AACECA54A51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9C41A-525C-4B7D-858A-8AE340E8BDE5}">
      <dsp:nvSpPr>
        <dsp:cNvPr id="0" name=""/>
        <dsp:cNvSpPr/>
      </dsp:nvSpPr>
      <dsp:spPr>
        <a:xfrm>
          <a:off x="3943350" y="1461387"/>
          <a:ext cx="1764832" cy="612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293"/>
              </a:lnTo>
              <a:lnTo>
                <a:pt x="1764832" y="306293"/>
              </a:lnTo>
              <a:lnTo>
                <a:pt x="1764832" y="612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7B7CF-8250-4ACA-BA9F-ADD056D28E5A}">
      <dsp:nvSpPr>
        <dsp:cNvPr id="0" name=""/>
        <dsp:cNvSpPr/>
      </dsp:nvSpPr>
      <dsp:spPr>
        <a:xfrm>
          <a:off x="2178517" y="1461387"/>
          <a:ext cx="1764832" cy="612586"/>
        </a:xfrm>
        <a:custGeom>
          <a:avLst/>
          <a:gdLst/>
          <a:ahLst/>
          <a:cxnLst/>
          <a:rect l="0" t="0" r="0" b="0"/>
          <a:pathLst>
            <a:path>
              <a:moveTo>
                <a:pt x="1764832" y="0"/>
              </a:moveTo>
              <a:lnTo>
                <a:pt x="1764832" y="306293"/>
              </a:lnTo>
              <a:lnTo>
                <a:pt x="0" y="306293"/>
              </a:lnTo>
              <a:lnTo>
                <a:pt x="0" y="612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11F73-2A95-4B71-B284-CC35BBC4F82F}">
      <dsp:nvSpPr>
        <dsp:cNvPr id="0" name=""/>
        <dsp:cNvSpPr/>
      </dsp:nvSpPr>
      <dsp:spPr>
        <a:xfrm>
          <a:off x="3214080" y="2848"/>
          <a:ext cx="1458538" cy="14585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D1060-5E05-451E-BFF9-615ED367FA97}">
      <dsp:nvSpPr>
        <dsp:cNvPr id="0" name=""/>
        <dsp:cNvSpPr/>
      </dsp:nvSpPr>
      <dsp:spPr>
        <a:xfrm>
          <a:off x="3214080" y="2848"/>
          <a:ext cx="1458538" cy="14585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3849C-C9D6-49FA-AB7F-19F2C8119867}">
      <dsp:nvSpPr>
        <dsp:cNvPr id="0" name=""/>
        <dsp:cNvSpPr/>
      </dsp:nvSpPr>
      <dsp:spPr>
        <a:xfrm>
          <a:off x="2484811" y="265385"/>
          <a:ext cx="2917077" cy="933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Servizio Emergenza Sanitaria 118</a:t>
          </a:r>
        </a:p>
      </dsp:txBody>
      <dsp:txXfrm>
        <a:off x="2484811" y="265385"/>
        <a:ext cx="2917077" cy="933464"/>
      </dsp:txXfrm>
    </dsp:sp>
    <dsp:sp modelId="{5629BA1D-179D-4FB3-AD2E-4288F8435C41}">
      <dsp:nvSpPr>
        <dsp:cNvPr id="0" name=""/>
        <dsp:cNvSpPr/>
      </dsp:nvSpPr>
      <dsp:spPr>
        <a:xfrm>
          <a:off x="1449248" y="2073974"/>
          <a:ext cx="1458538" cy="14585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C30F9-30B7-4108-BDEE-B72C9FCEE871}">
      <dsp:nvSpPr>
        <dsp:cNvPr id="0" name=""/>
        <dsp:cNvSpPr/>
      </dsp:nvSpPr>
      <dsp:spPr>
        <a:xfrm>
          <a:off x="1449248" y="2073974"/>
          <a:ext cx="1458538" cy="14585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04F0F-38BA-4737-A489-319B7346484F}">
      <dsp:nvSpPr>
        <dsp:cNvPr id="0" name=""/>
        <dsp:cNvSpPr/>
      </dsp:nvSpPr>
      <dsp:spPr>
        <a:xfrm>
          <a:off x="719979" y="2336511"/>
          <a:ext cx="2917077" cy="933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Sala Operativa</a:t>
          </a:r>
        </a:p>
      </dsp:txBody>
      <dsp:txXfrm>
        <a:off x="719979" y="2336511"/>
        <a:ext cx="2917077" cy="933464"/>
      </dsp:txXfrm>
    </dsp:sp>
    <dsp:sp modelId="{13E40B39-557F-479C-9697-5404F8D03B96}">
      <dsp:nvSpPr>
        <dsp:cNvPr id="0" name=""/>
        <dsp:cNvSpPr/>
      </dsp:nvSpPr>
      <dsp:spPr>
        <a:xfrm>
          <a:off x="4978912" y="2073974"/>
          <a:ext cx="1458538" cy="14585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564F9-9ED7-4E45-AD38-799AD1C8DA80}">
      <dsp:nvSpPr>
        <dsp:cNvPr id="0" name=""/>
        <dsp:cNvSpPr/>
      </dsp:nvSpPr>
      <dsp:spPr>
        <a:xfrm>
          <a:off x="4978912" y="2073974"/>
          <a:ext cx="1458538" cy="14585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5D8C7-DADD-4D5D-B714-03ADAF35341F}">
      <dsp:nvSpPr>
        <dsp:cNvPr id="0" name=""/>
        <dsp:cNvSpPr/>
      </dsp:nvSpPr>
      <dsp:spPr>
        <a:xfrm>
          <a:off x="4249643" y="2336511"/>
          <a:ext cx="2917077" cy="933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Mezzi di Soccorso</a:t>
          </a:r>
        </a:p>
      </dsp:txBody>
      <dsp:txXfrm>
        <a:off x="4249643" y="2336511"/>
        <a:ext cx="2917077" cy="933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9C41A-525C-4B7D-858A-8AE340E8BDE5}">
      <dsp:nvSpPr>
        <dsp:cNvPr id="0" name=""/>
        <dsp:cNvSpPr/>
      </dsp:nvSpPr>
      <dsp:spPr>
        <a:xfrm>
          <a:off x="3943350" y="1461387"/>
          <a:ext cx="1764832" cy="612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293"/>
              </a:lnTo>
              <a:lnTo>
                <a:pt x="1764832" y="306293"/>
              </a:lnTo>
              <a:lnTo>
                <a:pt x="1764832" y="612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7B7CF-8250-4ACA-BA9F-ADD056D28E5A}">
      <dsp:nvSpPr>
        <dsp:cNvPr id="0" name=""/>
        <dsp:cNvSpPr/>
      </dsp:nvSpPr>
      <dsp:spPr>
        <a:xfrm>
          <a:off x="2178517" y="1461387"/>
          <a:ext cx="1764832" cy="612586"/>
        </a:xfrm>
        <a:custGeom>
          <a:avLst/>
          <a:gdLst/>
          <a:ahLst/>
          <a:cxnLst/>
          <a:rect l="0" t="0" r="0" b="0"/>
          <a:pathLst>
            <a:path>
              <a:moveTo>
                <a:pt x="1764832" y="0"/>
              </a:moveTo>
              <a:lnTo>
                <a:pt x="1764832" y="306293"/>
              </a:lnTo>
              <a:lnTo>
                <a:pt x="0" y="306293"/>
              </a:lnTo>
              <a:lnTo>
                <a:pt x="0" y="612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11F73-2A95-4B71-B284-CC35BBC4F82F}">
      <dsp:nvSpPr>
        <dsp:cNvPr id="0" name=""/>
        <dsp:cNvSpPr/>
      </dsp:nvSpPr>
      <dsp:spPr>
        <a:xfrm>
          <a:off x="3214080" y="2848"/>
          <a:ext cx="1458538" cy="14585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D1060-5E05-451E-BFF9-615ED367FA97}">
      <dsp:nvSpPr>
        <dsp:cNvPr id="0" name=""/>
        <dsp:cNvSpPr/>
      </dsp:nvSpPr>
      <dsp:spPr>
        <a:xfrm>
          <a:off x="3214080" y="2848"/>
          <a:ext cx="1458538" cy="14585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3849C-C9D6-49FA-AB7F-19F2C8119867}">
      <dsp:nvSpPr>
        <dsp:cNvPr id="0" name=""/>
        <dsp:cNvSpPr/>
      </dsp:nvSpPr>
      <dsp:spPr>
        <a:xfrm>
          <a:off x="2484811" y="265385"/>
          <a:ext cx="2917077" cy="933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Servizio Emergenza Sanitaria 118</a:t>
          </a:r>
        </a:p>
      </dsp:txBody>
      <dsp:txXfrm>
        <a:off x="2484811" y="265385"/>
        <a:ext cx="2917077" cy="933464"/>
      </dsp:txXfrm>
    </dsp:sp>
    <dsp:sp modelId="{5629BA1D-179D-4FB3-AD2E-4288F8435C41}">
      <dsp:nvSpPr>
        <dsp:cNvPr id="0" name=""/>
        <dsp:cNvSpPr/>
      </dsp:nvSpPr>
      <dsp:spPr>
        <a:xfrm>
          <a:off x="1449248" y="2073974"/>
          <a:ext cx="1458538" cy="14585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C30F9-30B7-4108-BDEE-B72C9FCEE871}">
      <dsp:nvSpPr>
        <dsp:cNvPr id="0" name=""/>
        <dsp:cNvSpPr/>
      </dsp:nvSpPr>
      <dsp:spPr>
        <a:xfrm>
          <a:off x="1449248" y="2073974"/>
          <a:ext cx="1458538" cy="14585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04F0F-38BA-4737-A489-319B7346484F}">
      <dsp:nvSpPr>
        <dsp:cNvPr id="0" name=""/>
        <dsp:cNvSpPr/>
      </dsp:nvSpPr>
      <dsp:spPr>
        <a:xfrm>
          <a:off x="719979" y="2336511"/>
          <a:ext cx="2917077" cy="933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Sala Operativa</a:t>
          </a:r>
        </a:p>
      </dsp:txBody>
      <dsp:txXfrm>
        <a:off x="719979" y="2336511"/>
        <a:ext cx="2917077" cy="933464"/>
      </dsp:txXfrm>
    </dsp:sp>
    <dsp:sp modelId="{13E40B39-557F-479C-9697-5404F8D03B96}">
      <dsp:nvSpPr>
        <dsp:cNvPr id="0" name=""/>
        <dsp:cNvSpPr/>
      </dsp:nvSpPr>
      <dsp:spPr>
        <a:xfrm>
          <a:off x="4978912" y="2073974"/>
          <a:ext cx="1458538" cy="14585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564F9-9ED7-4E45-AD38-799AD1C8DA80}">
      <dsp:nvSpPr>
        <dsp:cNvPr id="0" name=""/>
        <dsp:cNvSpPr/>
      </dsp:nvSpPr>
      <dsp:spPr>
        <a:xfrm>
          <a:off x="4978912" y="2073974"/>
          <a:ext cx="1458538" cy="14585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5D8C7-DADD-4D5D-B714-03ADAF35341F}">
      <dsp:nvSpPr>
        <dsp:cNvPr id="0" name=""/>
        <dsp:cNvSpPr/>
      </dsp:nvSpPr>
      <dsp:spPr>
        <a:xfrm>
          <a:off x="4249643" y="2336511"/>
          <a:ext cx="2917077" cy="933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Mezzi di Soccorso</a:t>
          </a:r>
        </a:p>
      </dsp:txBody>
      <dsp:txXfrm>
        <a:off x="4249643" y="2336511"/>
        <a:ext cx="2917077" cy="933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6DF1B-E8ED-41CA-9551-75F0418728C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B9D6D-3819-43C3-8C94-77C4214AD6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67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27119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13094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930979" y="549257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5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39F8A1F-9CE1-D6D8-6F21-2F538FC5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E666-ECE8-45DE-AC9C-3F965BF62E4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304D40-78A5-0FC5-F108-FF3CACC6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8BB893-0DC8-1D50-4CB1-A9DE255E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E8E-9597-4D9C-B05E-B22A13924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5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704867-1221-6EF3-E7C3-4C2AD00A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50D4B1-AF18-BBED-94E4-CB1A5E63F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E2395D-420A-2E2C-D128-0A205A0EE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B43E15-8F78-2B8F-9FDB-2091BFC3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E666-ECE8-45DE-AC9C-3F965BF62E4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53096B-629E-88DF-8288-56350820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00747B-1D33-81F1-D828-96D38FDD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E8E-9597-4D9C-B05E-B22A13924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34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DC9EA-2CC3-600F-48AB-901DB48F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F2421D-0DC6-A408-AD34-3A02AA28C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BBBDC5-3D1D-6936-01D2-90087F861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6BC92A-1D47-B018-CB7E-A5C6DAC2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E666-ECE8-45DE-AC9C-3F965BF62E4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208AF7-E310-A577-919E-2E706815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B9A6C8-82CD-2ABA-24C8-727628F4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E8E-9597-4D9C-B05E-B22A13924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02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418B0B-A039-211F-69E0-E006A34E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05D362-181A-5831-0532-6871FA83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77ED65-D3C4-0C0C-2386-97EEE371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E666-ECE8-45DE-AC9C-3F965BF62E4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88C2B3-6850-D987-F1CB-1E9509B8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E694BE-995C-D663-09F4-156DA966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E8E-9597-4D9C-B05E-B22A13924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54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315F6F9-07AB-FA17-B26B-0B4F38223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217219-F06C-B712-8728-9ADCE238C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F3A090-90CB-27DB-3722-2E6AC5FB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E666-ECE8-45DE-AC9C-3F965BF62E4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3B43CB-11F2-85FD-0D3F-38A1250C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D60832-3DD1-B42C-3E8E-E0462E3A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E8E-9597-4D9C-B05E-B22A13924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2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096270"/>
            <a:ext cx="7886700" cy="353645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itolo 1">
            <a:extLst>
              <a:ext uri="{FF2B5EF4-FFF2-40B4-BE49-F238E27FC236}">
                <a16:creationId xmlns:a16="http://schemas.microsoft.com/office/drawing/2014/main" id="{23EF335C-B856-DA15-E20B-E0718EAA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30" y="71560"/>
            <a:ext cx="8457477" cy="717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19715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>
            <a:extLst>
              <a:ext uri="{FF2B5EF4-FFF2-40B4-BE49-F238E27FC236}">
                <a16:creationId xmlns:a16="http://schemas.microsoft.com/office/drawing/2014/main" id="{4890DF1D-2F97-C6A8-C745-169AE65A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30" y="71560"/>
            <a:ext cx="8457477" cy="717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E8DBAC5-D287-F3A6-D10B-3BF734C8B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86166"/>
            <a:ext cx="3867150" cy="354615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8644CEAC-7A4B-B5EC-9770-F591F6703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86166"/>
            <a:ext cx="3867150" cy="35461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2035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5D10C9-0E69-F6CC-73C9-ACA53B2AB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3CB181-B9DD-B721-CFA5-1BC0DF173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6F7D39-7187-5518-EA8E-6DB3A8F54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E666-ECE8-45DE-AC9C-3F965BF62E4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5146EB-C68D-E30C-FA37-22C2B886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AC0449-E50B-E6A7-1F0E-715A6BC8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E8E-9597-4D9C-B05E-B22A13924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84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4A5674-244C-3D68-51BB-C9B4E5ED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8B2122-C544-9AB2-DEFA-1EAB5BD6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6E3175-EC5B-3843-42A3-BF8BF4C8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E666-ECE8-45DE-AC9C-3F965BF62E4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F82099-D16F-90D2-146C-806EB013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755341-DF17-F876-2250-2ABA5C93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E8E-9597-4D9C-B05E-B22A13924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76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11E42-9C86-71F5-BCB3-953459195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51E1B2-6290-3238-8385-BA12C5127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C7499D-3391-D372-CFAA-E3C983F8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E666-ECE8-45DE-AC9C-3F965BF62E4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11D072-F1C7-B0FA-D295-64B27F80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2249C5-B379-EB20-EF2E-27AC03A9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E8E-9597-4D9C-B05E-B22A13924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5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4ABBB-1F38-97C9-7B49-3327F636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E8B166-31E1-668A-686F-5A62F2FC0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FFDFED-201E-AB3D-DD65-00AB23C90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7A7980-B07D-4831-8177-15EE5EFA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E666-ECE8-45DE-AC9C-3F965BF62E4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BF720F-6888-1EBF-ACE6-4B869A77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13F13B-EE2B-6A2B-8A32-2923C0B3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E8E-9597-4D9C-B05E-B22A13924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3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FDFE4-C923-0B65-C1B7-C394DE43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4551F3-66BD-4DAC-B0AD-E8D0607A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131850-B24A-3464-2B8D-719A0B54C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AC556C9-75D3-6EB1-092D-071817FA3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75F7E5F-2F26-CDB7-9AC9-5CEA86F00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1C7513D-82FD-B7E6-F688-353520CB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E666-ECE8-45DE-AC9C-3F965BF62E4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16EFB95-F0E9-4CC5-AB7E-39F7DF73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DE0CB88-6BBD-0DF3-5297-757CEE10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E8E-9597-4D9C-B05E-B22A13924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36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D20E2F-3BA8-0FC1-E37D-72DF969B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3CD86D-497F-03C6-D6BC-3401E80F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E666-ECE8-45DE-AC9C-3F965BF62E4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B3DE24-3AFF-28EF-C9FA-7FF31094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52DB72-6F33-38B6-8ABC-86936B3A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FE8E-9597-4D9C-B05E-B22A13924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80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E63EA28-31AD-2046-AA76-ADB87DD187C7}"/>
              </a:ext>
            </a:extLst>
          </p:cNvPr>
          <p:cNvSpPr/>
          <p:nvPr userDrawn="1"/>
        </p:nvSpPr>
        <p:spPr>
          <a:xfrm>
            <a:off x="-7576" y="-1"/>
            <a:ext cx="9151576" cy="870155"/>
          </a:xfrm>
          <a:prstGeom prst="rect">
            <a:avLst/>
          </a:prstGeom>
          <a:solidFill>
            <a:srgbClr val="395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8430" y="71560"/>
            <a:ext cx="8457477" cy="717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111425"/>
            <a:ext cx="7886700" cy="352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A3981C-49FF-01AC-CBA3-56B331B11D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08" y="4711942"/>
            <a:ext cx="701727" cy="35999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89ABB4-827A-6AF8-3247-80FF9DBE3A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50" y="4711940"/>
            <a:ext cx="295878" cy="36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AC20FD3-A798-CF0D-F676-51DDA88D950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3273" y="4711940"/>
            <a:ext cx="822738" cy="36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C6799A1-07EF-4A24-2A0A-803730B0F7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467" y="4711942"/>
            <a:ext cx="448203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ADBC76-65E1-F669-CB7C-B8CA9A7A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164571-D5D2-FC25-6E2C-1F7D76B76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3606D5-A7C4-ADBD-3E56-B2FCA5FEA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E666-ECE8-45DE-AC9C-3F965BF62E4C}" type="datetimeFigureOut">
              <a:rPr lang="it-IT" smtClean="0"/>
              <a:t>07/02/2024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D956F6-0F23-9FA5-5855-B296433A5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9447" y="4767263"/>
            <a:ext cx="70298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Copyright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it-IT" b="1" dirty="0">
                <a:solidFill>
                  <a:srgbClr val="54545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2023 – </a:t>
            </a:r>
            <a:r>
              <a:rPr lang="it-IT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A.Li.Sa</a:t>
            </a:r>
            <a:r>
              <a:rPr lang="it-IT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– vietata la copia, la riproduzione e la diffusione con ogni mezzo senza il consenso scritto dell’autore.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731161-5C7E-2D07-B8B4-D544932F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FE8E-9597-4D9C-B05E-B22A13924C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120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057FE-8D87-282C-4504-EFC76376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1590472"/>
            <a:ext cx="8494792" cy="994172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Raccomandazioni Regionali per l’utilizzo dei dispositivi di protezione delle vie respiratorie e dei test rinofaringei per la ricerca di SARS-CoV-2 nelle strutture sanitarie, sociosanitarie e socio-assistenziali</a:t>
            </a:r>
            <a:b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[Del. ALISA n.106/2023]</a:t>
            </a:r>
            <a:endParaRPr lang="it-IT" sz="2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876B18F-95A4-AC42-B15B-9907ABD1F01D}"/>
              </a:ext>
            </a:extLst>
          </p:cNvPr>
          <p:cNvSpPr/>
          <p:nvPr/>
        </p:nvSpPr>
        <p:spPr>
          <a:xfrm>
            <a:off x="0" y="-178420"/>
            <a:ext cx="9144000" cy="3274317"/>
          </a:xfrm>
          <a:prstGeom prst="rect">
            <a:avLst/>
          </a:prstGeom>
          <a:solidFill>
            <a:srgbClr val="395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81BDF4-CF9B-084B-82F5-D3DFA4840BE6}"/>
              </a:ext>
            </a:extLst>
          </p:cNvPr>
          <p:cNvSpPr txBox="1"/>
          <p:nvPr/>
        </p:nvSpPr>
        <p:spPr>
          <a:xfrm>
            <a:off x="-111143" y="39690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EMERGENZA TERRITORIALE 118</a:t>
            </a:r>
            <a:endParaRPr lang="it-IT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9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09490B8-22BA-283D-F14C-7194504C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30" y="80896"/>
            <a:ext cx="8487401" cy="692567"/>
          </a:xfrm>
        </p:spPr>
        <p:txBody>
          <a:bodyPr/>
          <a:lstStyle/>
          <a:p>
            <a:r>
              <a:rPr lang="it-IT" dirty="0">
                <a:latin typeface="Arial"/>
                <a:cs typeface="Arial"/>
              </a:rPr>
              <a:t>SITI HEMS NOTTURNI</a:t>
            </a:r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E6C6B38-A08D-0E4B-12FC-956972A88513}"/>
              </a:ext>
            </a:extLst>
          </p:cNvPr>
          <p:cNvGrpSpPr/>
          <p:nvPr/>
        </p:nvGrpSpPr>
        <p:grpSpPr>
          <a:xfrm>
            <a:off x="992936" y="1096269"/>
            <a:ext cx="7158128" cy="3536453"/>
            <a:chOff x="529821" y="989573"/>
            <a:chExt cx="8107656" cy="39600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C1D6EC4B-ADA1-C932-806C-937DFFBB8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821" y="989573"/>
              <a:ext cx="8107656" cy="3960000"/>
            </a:xfrm>
            <a:prstGeom prst="rect">
              <a:avLst/>
            </a:prstGeom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EC30AFCF-F9E6-7799-8946-DF2AB82A96C9}"/>
                </a:ext>
              </a:extLst>
            </p:cNvPr>
            <p:cNvSpPr/>
            <p:nvPr/>
          </p:nvSpPr>
          <p:spPr>
            <a:xfrm>
              <a:off x="7495752" y="2791693"/>
              <a:ext cx="144000" cy="145605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B5A71154-39C8-E224-0B98-73D3876F0503}"/>
                </a:ext>
              </a:extLst>
            </p:cNvPr>
            <p:cNvSpPr/>
            <p:nvPr/>
          </p:nvSpPr>
          <p:spPr>
            <a:xfrm>
              <a:off x="7723866" y="3182885"/>
              <a:ext cx="144000" cy="145605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51ADF95E-B5DA-E07F-25F9-277526EC6158}"/>
                </a:ext>
              </a:extLst>
            </p:cNvPr>
            <p:cNvSpPr/>
            <p:nvPr/>
          </p:nvSpPr>
          <p:spPr>
            <a:xfrm>
              <a:off x="7784218" y="2990380"/>
              <a:ext cx="144000" cy="145605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A1DC63FA-476A-AB3B-F109-FBC7CFF5AF37}"/>
                </a:ext>
              </a:extLst>
            </p:cNvPr>
            <p:cNvSpPr/>
            <p:nvPr/>
          </p:nvSpPr>
          <p:spPr>
            <a:xfrm>
              <a:off x="2691755" y="3278011"/>
              <a:ext cx="144000" cy="145605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93089924-877E-BD17-BF0A-66B1537494AE}"/>
                </a:ext>
              </a:extLst>
            </p:cNvPr>
            <p:cNvSpPr/>
            <p:nvPr/>
          </p:nvSpPr>
          <p:spPr>
            <a:xfrm>
              <a:off x="1061948" y="3657555"/>
              <a:ext cx="144000" cy="145605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1CCD428B-97C9-EBCF-5BD7-D6AEF4F4FE8B}"/>
                </a:ext>
              </a:extLst>
            </p:cNvPr>
            <p:cNvSpPr/>
            <p:nvPr/>
          </p:nvSpPr>
          <p:spPr>
            <a:xfrm>
              <a:off x="3548884" y="2184032"/>
              <a:ext cx="144000" cy="145605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6606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BAF57-81C3-2713-CC91-53B01815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AUTO INFERMIERISTICHE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5DEBB8-1D4C-F8D2-9A35-3FC028C71D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Dal 1° di novembre sono attive sul territorio regionale n° 3 Auto con Infermiere e Autista soccorritore a bordo.</a:t>
            </a:r>
          </a:p>
          <a:p>
            <a:pPr lvl="1"/>
            <a:r>
              <a:rPr lang="it-IT" dirty="0">
                <a:latin typeface="Arial"/>
                <a:cs typeface="Arial"/>
              </a:rPr>
              <a:t>ASL 2: Val Bormida (Millesimo)</a:t>
            </a:r>
            <a:endParaRPr lang="it-IT"/>
          </a:p>
          <a:p>
            <a:pPr lvl="1"/>
            <a:r>
              <a:rPr lang="it-IT" dirty="0">
                <a:latin typeface="Arial"/>
                <a:cs typeface="Arial"/>
              </a:rPr>
              <a:t>ASL 4: Sestri Levante</a:t>
            </a:r>
            <a:endParaRPr lang="it-IT" dirty="0"/>
          </a:p>
          <a:p>
            <a:pPr lvl="1"/>
            <a:r>
              <a:rPr lang="it-IT" dirty="0">
                <a:latin typeface="Arial"/>
                <a:cs typeface="Arial"/>
              </a:rPr>
              <a:t>ASL 5: Levanto</a:t>
            </a:r>
            <a:endParaRPr lang="it-IT" dirty="0"/>
          </a:p>
          <a:p>
            <a:endParaRPr lang="it-IT" dirty="0"/>
          </a:p>
          <a:p>
            <a:r>
              <a:rPr lang="it-IT" dirty="0"/>
              <a:t>Missioni: 614</a:t>
            </a:r>
          </a:p>
          <a:p>
            <a:pPr lvl="1"/>
            <a:r>
              <a:rPr lang="it-IT" dirty="0"/>
              <a:t>42% Rossi/Gialli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" name="Segnaposto contenuto 9" descr="Immagine che contiene vestiti, persona, aria aperta, veicolo&#10;&#10;Descrizione generata automaticamente">
            <a:extLst>
              <a:ext uri="{FF2B5EF4-FFF2-40B4-BE49-F238E27FC236}">
                <a16:creationId xmlns:a16="http://schemas.microsoft.com/office/drawing/2014/main" id="{71F56AD2-BE33-A1C4-D4EF-99FE4096A5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408906"/>
            <a:ext cx="3867150" cy="2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BBB31-8B1F-783E-C619-981B6A885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SFIDE FUTURE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DCD829-8756-4EC8-989F-328E5CAF17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Riorganizzazione Sale Operative Emergenza Sanitaria 118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B4775F9-EDAA-E2A1-9FD5-D25099DC40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NEA 116117</a:t>
            </a:r>
          </a:p>
          <a:p>
            <a:endParaRPr lang="it-IT" dirty="0"/>
          </a:p>
          <a:p>
            <a:r>
              <a:rPr lang="it-IT" dirty="0"/>
              <a:t>Implementazione delle Auto Infermieristiche</a:t>
            </a:r>
          </a:p>
          <a:p>
            <a:endParaRPr lang="it-IT" dirty="0"/>
          </a:p>
          <a:p>
            <a:r>
              <a:rPr lang="it-IT" dirty="0"/>
              <a:t>Implementazione Servizio di Elisoccorso Regionale</a:t>
            </a:r>
          </a:p>
          <a:p>
            <a:pPr lvl="1"/>
            <a:r>
              <a:rPr lang="it-IT" dirty="0"/>
              <a:t>Base di Luni</a:t>
            </a:r>
          </a:p>
          <a:p>
            <a:pPr lvl="1"/>
            <a:r>
              <a:rPr lang="it-IT" dirty="0"/>
              <a:t>Siti HEMS di Borghetto Vara, Ceparana, Bolano, Loano, Triora e Pontinvrea</a:t>
            </a:r>
          </a:p>
          <a:p>
            <a:endParaRPr lang="it-IT" dirty="0"/>
          </a:p>
        </p:txBody>
      </p:sp>
      <p:pic>
        <p:nvPicPr>
          <p:cNvPr id="10" name="Immagine 9" descr="Immagine che contiene mappa, World, Terra&#10;&#10;Descrizione generata automaticamente">
            <a:extLst>
              <a:ext uri="{FF2B5EF4-FFF2-40B4-BE49-F238E27FC236}">
                <a16:creationId xmlns:a16="http://schemas.microsoft.com/office/drawing/2014/main" id="{AF1FA19D-EEAC-FA67-1B2F-B95DADFBB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0" y="2125833"/>
            <a:ext cx="4003757" cy="21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2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891C9-38FA-41E9-8970-56384DBC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16B68D0-ECE4-1B85-3D6A-D24AC39588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096963"/>
          <a:ext cx="7886700" cy="353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73BAE070-A69A-F46E-EB17-3F5895AB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30" y="80896"/>
            <a:ext cx="8487401" cy="692567"/>
          </a:xfrm>
        </p:spPr>
        <p:txBody>
          <a:bodyPr/>
          <a:lstStyle/>
          <a:p>
            <a:r>
              <a:rPr lang="it-IT" dirty="0"/>
              <a:t>STRUTTURA LOCALE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2749894-8937-BD27-F24B-C8D5C8C9742B}"/>
              </a:ext>
            </a:extLst>
          </p:cNvPr>
          <p:cNvCxnSpPr/>
          <p:nvPr/>
        </p:nvCxnSpPr>
        <p:spPr>
          <a:xfrm>
            <a:off x="3973095" y="3908926"/>
            <a:ext cx="994610" cy="0"/>
          </a:xfrm>
          <a:prstGeom prst="line">
            <a:avLst/>
          </a:prstGeom>
          <a:noFill/>
          <a:ln w="12700" cap="flat" cmpd="sng" algn="ctr">
            <a:solidFill>
              <a:srgbClr val="5B9BD5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69798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mappa, World, Terra&#10;&#10;Descrizione generata automaticamente">
            <a:extLst>
              <a:ext uri="{FF2B5EF4-FFF2-40B4-BE49-F238E27FC236}">
                <a16:creationId xmlns:a16="http://schemas.microsoft.com/office/drawing/2014/main" id="{7672B3DE-EE21-F601-3FEF-7CF899FE0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93" y="1096963"/>
            <a:ext cx="6705813" cy="3535362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09490B8-22BA-283D-F14C-7194504C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30" y="80896"/>
            <a:ext cx="8487401" cy="692567"/>
          </a:xfrm>
        </p:spPr>
        <p:txBody>
          <a:bodyPr/>
          <a:lstStyle/>
          <a:p>
            <a:r>
              <a:rPr lang="it-IT" dirty="0"/>
              <a:t>STRUTTURA REGIONALE</a:t>
            </a:r>
          </a:p>
        </p:txBody>
      </p:sp>
    </p:spTree>
    <p:extLst>
      <p:ext uri="{BB962C8B-B14F-4D97-AF65-F5344CB8AC3E}">
        <p14:creationId xmlns:p14="http://schemas.microsoft.com/office/powerpoint/2010/main" val="260130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DCA3-BF55-8598-2B54-782A56F46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7EBE20C-2110-B764-DB24-7E2F6EF6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NUMERO UNICO EUROPEO PER LE EMERGENZE</a:t>
            </a:r>
            <a:br>
              <a:rPr lang="it-IT" dirty="0"/>
            </a:br>
            <a:r>
              <a:rPr lang="it-IT" dirty="0"/>
              <a:t>NUE 112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B399C4-FACD-7ADA-D247-7B024425D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Attivo dal 2017, terza Regione in Italia.</a:t>
            </a:r>
          </a:p>
          <a:p>
            <a:r>
              <a:rPr lang="it-IT" dirty="0"/>
              <a:t>Struttura del Policlinico San Martino, U.O. Emergenza Territoriale (112 &amp; 118).</a:t>
            </a:r>
          </a:p>
          <a:p>
            <a:r>
              <a:rPr lang="it-IT" dirty="0"/>
              <a:t>Collettore regionale di tutte le chiamate di emergenza per:</a:t>
            </a:r>
          </a:p>
          <a:p>
            <a:pPr lvl="1"/>
            <a:r>
              <a:rPr lang="it-IT" dirty="0"/>
              <a:t>Emergenza Sanitaria</a:t>
            </a:r>
          </a:p>
          <a:p>
            <a:pPr lvl="1"/>
            <a:r>
              <a:rPr lang="it-IT" dirty="0"/>
              <a:t>Forze dell’Ordine </a:t>
            </a:r>
          </a:p>
          <a:p>
            <a:pPr lvl="1"/>
            <a:r>
              <a:rPr lang="it-IT" dirty="0"/>
              <a:t>Vigili del Fuoco</a:t>
            </a:r>
          </a:p>
          <a:p>
            <a:r>
              <a:rPr lang="it-IT" dirty="0"/>
              <a:t>Chiamate 2023: 1.109.763</a:t>
            </a:r>
          </a:p>
        </p:txBody>
      </p:sp>
      <p:pic>
        <p:nvPicPr>
          <p:cNvPr id="13" name="Segnaposto contenuto 12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44402734-F715-09B7-48E5-1E460D072E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06040"/>
            <a:ext cx="3867150" cy="3106094"/>
          </a:xfrm>
        </p:spPr>
      </p:pic>
    </p:spTree>
    <p:extLst>
      <p:ext uri="{BB962C8B-B14F-4D97-AF65-F5344CB8AC3E}">
        <p14:creationId xmlns:p14="http://schemas.microsoft.com/office/powerpoint/2010/main" val="131875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F851B-FC3B-8A9E-9C03-77A04F54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4B99909-7EEC-6969-83F4-B60E54B5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NUMERO UNICO EUROPEO PER LE EMERGENZE</a:t>
            </a:r>
            <a:br>
              <a:rPr lang="it-IT" dirty="0"/>
            </a:br>
            <a:r>
              <a:rPr lang="it-IT" dirty="0"/>
              <a:t>NUE 112 – Anno 2023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707981-6DFB-870C-0D0A-9E083208F7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Chiamate:1.109.763</a:t>
            </a:r>
          </a:p>
          <a:p>
            <a:pPr>
              <a:lnSpc>
                <a:spcPct val="150000"/>
              </a:lnSpc>
            </a:pPr>
            <a:r>
              <a:rPr lang="it-IT" dirty="0"/>
              <a:t>Inappropriate: 48,6%</a:t>
            </a:r>
          </a:p>
          <a:p>
            <a:pPr>
              <a:lnSpc>
                <a:spcPct val="150000"/>
              </a:lnSpc>
            </a:pPr>
            <a:r>
              <a:rPr lang="it-IT" dirty="0"/>
              <a:t>Media die: 3.040 (</a:t>
            </a:r>
            <a:r>
              <a:rPr lang="it-IT" dirty="0" err="1"/>
              <a:t>lug</a:t>
            </a:r>
            <a:r>
              <a:rPr lang="it-IT" dirty="0"/>
              <a:t>: 3.974)</a:t>
            </a:r>
          </a:p>
          <a:p>
            <a:pPr lvl="1">
              <a:lnSpc>
                <a:spcPct val="150000"/>
              </a:lnSpc>
            </a:pPr>
            <a:r>
              <a:rPr lang="it-IT" dirty="0"/>
              <a:t>Picco: 9.897 (29/10/18)</a:t>
            </a:r>
          </a:p>
          <a:p>
            <a:pPr>
              <a:lnSpc>
                <a:spcPct val="150000"/>
              </a:lnSpc>
            </a:pPr>
            <a:r>
              <a:rPr lang="it-IT" dirty="0"/>
              <a:t>PSAP2 prevalente: Emergenza Sanitaria (54%) 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endParaRPr lang="it-IT" dirty="0"/>
          </a:p>
        </p:txBody>
      </p:sp>
      <p:pic>
        <p:nvPicPr>
          <p:cNvPr id="9" name="Segnaposto contenuto 8" descr="Immagine che contiene testo, interno, vestiti, persona&#10;&#10;Descrizione generata automaticamente">
            <a:extLst>
              <a:ext uri="{FF2B5EF4-FFF2-40B4-BE49-F238E27FC236}">
                <a16:creationId xmlns:a16="http://schemas.microsoft.com/office/drawing/2014/main" id="{E6E9C8FD-1BAF-6156-2B3B-E2AEA80EB8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63125"/>
            <a:ext cx="4313052" cy="2426091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B807026-BB8E-CDD9-1AAB-3AE877BF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720" y="1763124"/>
            <a:ext cx="4317212" cy="2426091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magine 6" descr="Immagine che contiene aria aperta, cielo, barca, nave&#10;&#10;Descrizione generata automaticamente">
            <a:extLst>
              <a:ext uri="{FF2B5EF4-FFF2-40B4-BE49-F238E27FC236}">
                <a16:creationId xmlns:a16="http://schemas.microsoft.com/office/drawing/2014/main" id="{3E3DB037-07B4-9926-B165-5CFE634DE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61" y="1763125"/>
            <a:ext cx="4313051" cy="242609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054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891C9-38FA-41E9-8970-56384DBC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16B68D0-ECE4-1B85-3D6A-D24AC3958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51591"/>
              </p:ext>
            </p:extLst>
          </p:nvPr>
        </p:nvGraphicFramePr>
        <p:xfrm>
          <a:off x="628650" y="1096963"/>
          <a:ext cx="7886700" cy="353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73BAE070-A69A-F46E-EB17-3F5895AB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30" y="80896"/>
            <a:ext cx="8487401" cy="692567"/>
          </a:xfrm>
        </p:spPr>
        <p:txBody>
          <a:bodyPr/>
          <a:lstStyle/>
          <a:p>
            <a:r>
              <a:rPr lang="it-IT" dirty="0"/>
              <a:t>STRUTTURA LOCALE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2749894-8937-BD27-F24B-C8D5C8C9742B}"/>
              </a:ext>
            </a:extLst>
          </p:cNvPr>
          <p:cNvCxnSpPr/>
          <p:nvPr/>
        </p:nvCxnSpPr>
        <p:spPr>
          <a:xfrm>
            <a:off x="3973095" y="3908926"/>
            <a:ext cx="994610" cy="0"/>
          </a:xfrm>
          <a:prstGeom prst="line">
            <a:avLst/>
          </a:prstGeom>
          <a:noFill/>
          <a:ln w="12700" cap="flat" cmpd="sng" algn="ctr">
            <a:solidFill>
              <a:srgbClr val="5B9BD5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92260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29D8EBD-ED6E-AE9B-3575-A3AA6A12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SALE OPERATIVE – Anno 2023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3CF1A20-DAB3-7EDC-B833-431FB3FC7A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Richieste di soccorso:</a:t>
            </a:r>
          </a:p>
          <a:p>
            <a:pPr lvl="1"/>
            <a:r>
              <a:rPr lang="it-IT" dirty="0"/>
              <a:t>266.841</a:t>
            </a:r>
          </a:p>
          <a:p>
            <a:pPr lvl="1"/>
            <a:endParaRPr lang="it-IT" dirty="0"/>
          </a:p>
          <a:p>
            <a:r>
              <a:rPr lang="it-IT" dirty="0"/>
              <a:t>Codici rossi: </a:t>
            </a:r>
          </a:p>
          <a:p>
            <a:pPr lvl="1"/>
            <a:r>
              <a:rPr lang="it-IT" dirty="0"/>
              <a:t>14,01%</a:t>
            </a:r>
          </a:p>
          <a:p>
            <a:pPr lvl="1"/>
            <a:endParaRPr lang="it-IT" dirty="0"/>
          </a:p>
          <a:p>
            <a:r>
              <a:rPr lang="it-IT" dirty="0"/>
              <a:t>Missioni di soccorso:</a:t>
            </a:r>
          </a:p>
          <a:p>
            <a:pPr lvl="1"/>
            <a:r>
              <a:rPr lang="it-IT" dirty="0"/>
              <a:t>284.372</a:t>
            </a:r>
          </a:p>
          <a:p>
            <a:pPr lvl="1"/>
            <a:endParaRPr lang="it-IT" dirty="0"/>
          </a:p>
          <a:p>
            <a:r>
              <a:rPr lang="it-IT" dirty="0"/>
              <a:t>Pazienti trasportati:</a:t>
            </a:r>
          </a:p>
          <a:p>
            <a:pPr lvl="1"/>
            <a:r>
              <a:rPr lang="it-IT" dirty="0"/>
              <a:t>259.770</a:t>
            </a:r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0F4E36-7853-78B8-DED8-E6C2C5B5BC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3" name="Immagine 12" descr="Immagine che contiene testo, Schermo del computer, interno, uomo&#10;&#10;Descrizione generata automaticamente">
            <a:extLst>
              <a:ext uri="{FF2B5EF4-FFF2-40B4-BE49-F238E27FC236}">
                <a16:creationId xmlns:a16="http://schemas.microsoft.com/office/drawing/2014/main" id="{AA62F783-3797-13FC-2BDC-BC54A4508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11" y="1456088"/>
            <a:ext cx="4217839" cy="28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0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5B9FF88-F733-C00F-2B2B-BA5B6AF5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MEZZI DI SOCCORSO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DCD7E47-A9AD-C188-1910-96B0C0BF0F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Mezzi di soccorso di base:</a:t>
            </a:r>
          </a:p>
          <a:p>
            <a:pPr lvl="1"/>
            <a:r>
              <a:rPr lang="it-IT" dirty="0"/>
              <a:t>Postazioni: 214</a:t>
            </a:r>
          </a:p>
          <a:p>
            <a:pPr lvl="1"/>
            <a:endParaRPr lang="it-IT" dirty="0"/>
          </a:p>
          <a:p>
            <a:r>
              <a:rPr lang="it-IT" dirty="0"/>
              <a:t>Mezzi di soccorso avanzato:</a:t>
            </a:r>
          </a:p>
          <a:p>
            <a:pPr lvl="1"/>
            <a:r>
              <a:rPr lang="it-IT" dirty="0"/>
              <a:t>Elicotteri: 2</a:t>
            </a:r>
          </a:p>
          <a:p>
            <a:pPr lvl="1"/>
            <a:r>
              <a:rPr lang="it-IT" dirty="0"/>
              <a:t>Automediche: 19</a:t>
            </a:r>
          </a:p>
          <a:p>
            <a:pPr lvl="1"/>
            <a:r>
              <a:rPr lang="it-IT"/>
              <a:t>Infermieristiche: </a:t>
            </a:r>
            <a:r>
              <a:rPr lang="it-IT" dirty="0"/>
              <a:t>3</a:t>
            </a:r>
          </a:p>
        </p:txBody>
      </p:sp>
      <p:pic>
        <p:nvPicPr>
          <p:cNvPr id="6" name="Segnaposto contenuto 5" descr="Immagine che contiene testo, logo, Carattere, Elementi grafici&#10;&#10;Descrizione generata automaticamente">
            <a:extLst>
              <a:ext uri="{FF2B5EF4-FFF2-40B4-BE49-F238E27FC236}">
                <a16:creationId xmlns:a16="http://schemas.microsoft.com/office/drawing/2014/main" id="{B7563FDB-462E-5286-3B65-85196331A2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86" y="1012280"/>
            <a:ext cx="1339583" cy="720000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A37BBE3-DD32-2001-1486-17C4E1868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5552" y="1905467"/>
            <a:ext cx="720000" cy="72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B5974C11-797F-A861-517D-2E4EC1DC7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19" y="1905467"/>
            <a:ext cx="1531915" cy="720000"/>
          </a:xfrm>
          <a:prstGeom prst="rect">
            <a:avLst/>
          </a:prstGeom>
        </p:spPr>
      </p:pic>
      <p:pic>
        <p:nvPicPr>
          <p:cNvPr id="14" name="Immagine 13" descr="Immagine che contiene simbolo, logo, testo, emblema&#10;&#10;Descrizione generata automaticamente">
            <a:extLst>
              <a:ext uri="{FF2B5EF4-FFF2-40B4-BE49-F238E27FC236}">
                <a16:creationId xmlns:a16="http://schemas.microsoft.com/office/drawing/2014/main" id="{4D13939D-26BB-A20C-71F1-965D04D26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38" y="1012280"/>
            <a:ext cx="723214" cy="720000"/>
          </a:xfrm>
          <a:prstGeom prst="rect">
            <a:avLst/>
          </a:prstGeom>
        </p:spPr>
      </p:pic>
      <p:pic>
        <p:nvPicPr>
          <p:cNvPr id="16" name="Immagine 15" descr="Immagine che contiene aeromobile, trasporto, elicottero, Rotore dell'elicottero&#10;&#10;Descrizione generata automaticamente">
            <a:extLst>
              <a:ext uri="{FF2B5EF4-FFF2-40B4-BE49-F238E27FC236}">
                <a16:creationId xmlns:a16="http://schemas.microsoft.com/office/drawing/2014/main" id="{EF29D74B-D308-EF1B-7778-532A1AC4D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0" y="3247216"/>
            <a:ext cx="3544942" cy="1620235"/>
          </a:xfrm>
          <a:prstGeom prst="rect">
            <a:avLst/>
          </a:prstGeom>
        </p:spPr>
      </p:pic>
      <p:pic>
        <p:nvPicPr>
          <p:cNvPr id="20" name="Immagine 19" descr="Immagine che contiene trasporto, ambulanza, veicolo, Veicolo terrestre&#10;&#10;Descrizione generata automaticamente">
            <a:extLst>
              <a:ext uri="{FF2B5EF4-FFF2-40B4-BE49-F238E27FC236}">
                <a16:creationId xmlns:a16="http://schemas.microsoft.com/office/drawing/2014/main" id="{98E8EE5D-C27C-8161-8589-878E74AC9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65" y="2768673"/>
            <a:ext cx="2603034" cy="1889444"/>
          </a:xfrm>
          <a:prstGeom prst="rect">
            <a:avLst/>
          </a:prstGeom>
        </p:spPr>
      </p:pic>
      <p:pic>
        <p:nvPicPr>
          <p:cNvPr id="22" name="Immagine 21" descr="Immagine che contiene veicolo, Veicolo terrestre, ruota, Autopattuglia&#10;&#10;Descrizione generata automaticamente">
            <a:extLst>
              <a:ext uri="{FF2B5EF4-FFF2-40B4-BE49-F238E27FC236}">
                <a16:creationId xmlns:a16="http://schemas.microsoft.com/office/drawing/2014/main" id="{1E9101BB-2791-34A7-F0D1-C3A74D481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34" y="4057334"/>
            <a:ext cx="2053695" cy="9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6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D5DE9B-BCD4-4E5D-65B0-52632748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ELISOCCORSO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61C3BA-1D41-BCE0-7D4F-D352A90228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Missioni di soccorso:</a:t>
            </a:r>
          </a:p>
          <a:p>
            <a:pPr lvl="1"/>
            <a:r>
              <a:rPr lang="it-IT" dirty="0"/>
              <a:t>1.115</a:t>
            </a:r>
          </a:p>
          <a:p>
            <a:r>
              <a:rPr lang="it-IT" dirty="0"/>
              <a:t>Primari:</a:t>
            </a:r>
          </a:p>
          <a:p>
            <a:pPr lvl="1"/>
            <a:r>
              <a:rPr lang="it-IT" dirty="0"/>
              <a:t>864</a:t>
            </a:r>
          </a:p>
          <a:p>
            <a:r>
              <a:rPr lang="it-IT" dirty="0"/>
              <a:t>Secondari:</a:t>
            </a:r>
          </a:p>
          <a:p>
            <a:pPr lvl="1"/>
            <a:r>
              <a:rPr lang="it-IT" dirty="0"/>
              <a:t>251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529E3B-E69F-7138-862C-A5C25464C7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Imperia: 345</a:t>
            </a:r>
          </a:p>
          <a:p>
            <a:r>
              <a:rPr lang="it-IT" dirty="0"/>
              <a:t>Savona: 280</a:t>
            </a:r>
          </a:p>
          <a:p>
            <a:r>
              <a:rPr lang="it-IT" dirty="0"/>
              <a:t>Genova: 228</a:t>
            </a:r>
          </a:p>
          <a:p>
            <a:r>
              <a:rPr lang="it-IT" dirty="0"/>
              <a:t>Lavagna: 104</a:t>
            </a:r>
          </a:p>
          <a:p>
            <a:r>
              <a:rPr lang="it-IT" dirty="0"/>
              <a:t>La Spezia: 158</a:t>
            </a:r>
          </a:p>
        </p:txBody>
      </p:sp>
    </p:spTree>
    <p:extLst>
      <p:ext uri="{BB962C8B-B14F-4D97-AF65-F5344CB8AC3E}">
        <p14:creationId xmlns:p14="http://schemas.microsoft.com/office/powerpoint/2010/main" val="39684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7777B-C9A5-EB6E-EB99-EE1D5652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6189D-6C64-1A6C-AAF0-CA8AB1E2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ELISOCCORSO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C0F748-2D5C-CA9A-A42C-C91D715CDE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Siti HEMS notturni:</a:t>
            </a:r>
          </a:p>
          <a:p>
            <a:pPr lvl="1"/>
            <a:r>
              <a:rPr lang="it-IT" dirty="0"/>
              <a:t>Genova: 20</a:t>
            </a:r>
          </a:p>
          <a:p>
            <a:pPr lvl="1"/>
            <a:r>
              <a:rPr lang="it-IT" dirty="0"/>
              <a:t>Imperia: 7</a:t>
            </a:r>
          </a:p>
          <a:p>
            <a:pPr lvl="1"/>
            <a:r>
              <a:rPr lang="it-IT" dirty="0"/>
              <a:t>Savona: 15</a:t>
            </a:r>
          </a:p>
          <a:p>
            <a:pPr lvl="1"/>
            <a:r>
              <a:rPr lang="it-IT" dirty="0"/>
              <a:t>La Spezia: 6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0468086-7ABD-26C2-6EE2-2A24549F57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5290" y="1344305"/>
            <a:ext cx="3954421" cy="2961999"/>
          </a:xfrm>
        </p:spPr>
      </p:pic>
    </p:spTree>
    <p:extLst>
      <p:ext uri="{BB962C8B-B14F-4D97-AF65-F5344CB8AC3E}">
        <p14:creationId xmlns:p14="http://schemas.microsoft.com/office/powerpoint/2010/main" val="2316213233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 ppt ali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 ppt alisa" id="{FCB3653B-F05D-4CEA-BC35-B88B7CAF9325}" vid="{9994B5D2-D26E-4211-8578-FD0FBBDF2A3B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346</Words>
  <Application>Microsoft Office PowerPoint</Application>
  <PresentationFormat>Presentazione su schermo (16:9)</PresentationFormat>
  <Paragraphs>81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modello ppt alisa</vt:lpstr>
      <vt:lpstr>Personalizza struttura</vt:lpstr>
      <vt:lpstr>Raccomandazioni Regionali per l’utilizzo dei dispositivi di protezione delle vie respiratorie e dei test rinofaringei per la ricerca di SARS-CoV-2 nelle strutture sanitarie, sociosanitarie e socio-assistenziali [Del. ALISA n.106/2023]</vt:lpstr>
      <vt:lpstr>STRUTTURA REGIONALE</vt:lpstr>
      <vt:lpstr>NUMERO UNICO EUROPEO PER LE EMERGENZE NUE 112</vt:lpstr>
      <vt:lpstr>NUMERO UNICO EUROPEO PER LE EMERGENZE NUE 112 – Anno 2023</vt:lpstr>
      <vt:lpstr>STRUTTURA LOCALE</vt:lpstr>
      <vt:lpstr>SALE OPERATIVE – Anno 2023</vt:lpstr>
      <vt:lpstr>MEZZI DI SOCCORSO</vt:lpstr>
      <vt:lpstr>ELISOCCORSO</vt:lpstr>
      <vt:lpstr>ELISOCCORSO</vt:lpstr>
      <vt:lpstr>SITI HEMS NOTTURNI</vt:lpstr>
      <vt:lpstr>AUTO INFERMIERISTICHE</vt:lpstr>
      <vt:lpstr>SFIDE FUTURE</vt:lpstr>
      <vt:lpstr>STRUTTURA LOCALE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Raccomandazioni Regionali per l’utilizzo dei dispositivi di protezione delle vie respiratorie e dei test rinofaringei per la ricerca di SARS-CoV-2 nelle strutture sanitarie, sociosanitarie e socio-assistenziali</dc:title>
  <dc:creator>Matteo Astengo</dc:creator>
  <cp:lastModifiedBy>DeRiz Valentina</cp:lastModifiedBy>
  <cp:revision>67</cp:revision>
  <dcterms:created xsi:type="dcterms:W3CDTF">2023-05-05T07:44:14Z</dcterms:created>
  <dcterms:modified xsi:type="dcterms:W3CDTF">2024-02-07T13:36:41Z</dcterms:modified>
</cp:coreProperties>
</file>