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2322" y="8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3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21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0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1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80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4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8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54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0C8D-1DB2-47CD-9BD7-28E82E36B441}" type="datetimeFigureOut">
              <a:rPr lang="it-IT" smtClean="0"/>
              <a:t>28/07/2019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24A5-EFEF-4AEB-9BDF-AA543B01C9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506931"/>
            <a:ext cx="3796696" cy="5633169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54600"/>
              </p:ext>
            </p:extLst>
          </p:nvPr>
        </p:nvGraphicFramePr>
        <p:xfrm>
          <a:off x="1284051" y="749380"/>
          <a:ext cx="9824936" cy="67844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824936">
                  <a:extLst>
                    <a:ext uri="{9D8B030D-6E8A-4147-A177-3AD203B41FA5}">
                      <a16:colId xmlns:a16="http://schemas.microsoft.com/office/drawing/2014/main" val="2152613541"/>
                    </a:ext>
                  </a:extLst>
                </a:gridCol>
              </a:tblGrid>
              <a:tr h="798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 Rounded MT Bold" panose="020F0704030504030204" pitchFamily="34" charset="0"/>
                        </a:rPr>
                        <a:t>I NUMERI</a:t>
                      </a:r>
                      <a:endParaRPr lang="it-IT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/>
                        </a:gs>
                        <a:gs pos="53000">
                          <a:srgbClr val="FF0000">
                            <a:shade val="67500"/>
                            <a:satMod val="115000"/>
                            <a:lumMod val="60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72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4648551"/>
                  </a:ext>
                </a:extLst>
              </a:tr>
              <a:tr h="1076993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400" b="0" kern="120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it-IT" sz="5400" b="0" i="0" u="none" strike="noStrike" kern="1200" cap="none" spc="0" normalizeH="0" baseline="1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persone denunciate in stato di libertà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612568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400" b="0" kern="120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 gr</a:t>
                      </a:r>
                      <a:r>
                        <a:rPr lang="it-IT" sz="5400" dirty="0" smtClean="0"/>
                        <a:t> </a:t>
                      </a:r>
                      <a:r>
                        <a:rPr lang="it-IT" sz="5400" kern="1200" baseline="1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eroina sequestrata</a:t>
                      </a:r>
                      <a:endParaRPr lang="it-IT" sz="8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468465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141 </a:t>
                      </a:r>
                      <a:r>
                        <a:rPr lang="it-IT" sz="3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persone identificate</a:t>
                      </a:r>
                      <a:endParaRPr lang="it-IT" sz="36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345217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it-IT" sz="3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locali sottoposti a verifica ispettiva</a:t>
                      </a:r>
                      <a:endParaRPr lang="it-IT" sz="36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607731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it-IT" sz="3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esercizi sanzionati</a:t>
                      </a:r>
                      <a:endParaRPr lang="it-IT" sz="36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153827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16 kg </a:t>
                      </a:r>
                      <a:r>
                        <a:rPr lang="it-IT" sz="3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 pesce sottoposto a sequestro sanitario</a:t>
                      </a:r>
                      <a:endParaRPr lang="it-IT" sz="36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788789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it-IT" sz="4400" b="0" kern="1200" baseline="0" dirty="0" smtClean="0">
                          <a:solidFill>
                            <a:srgbClr val="C60000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it-IT" sz="3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pattuglie impiegate</a:t>
                      </a:r>
                      <a:endParaRPr lang="it-IT" sz="3600" kern="1200" baseline="1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397455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1" y="8283880"/>
            <a:ext cx="10186219" cy="67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0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36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Rossi Iacopo Vittorio (Ten.)</cp:lastModifiedBy>
  <cp:revision>13</cp:revision>
  <dcterms:created xsi:type="dcterms:W3CDTF">2019-06-24T16:20:45Z</dcterms:created>
  <dcterms:modified xsi:type="dcterms:W3CDTF">2019-07-28T08:57:31Z</dcterms:modified>
</cp:coreProperties>
</file>