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3" r:id="rId3"/>
    <p:sldMasterId id="2147483765" r:id="rId4"/>
  </p:sldMasterIdLst>
  <p:notesMasterIdLst>
    <p:notesMasterId r:id="rId7"/>
  </p:notesMasterIdLst>
  <p:handoutMasterIdLst>
    <p:handoutMasterId r:id="rId8"/>
  </p:handoutMasterIdLst>
  <p:sldIdLst>
    <p:sldId id="540" r:id="rId5"/>
    <p:sldId id="547" r:id="rId6"/>
  </p:sldIdLst>
  <p:sldSz cx="9144000" cy="6858000" type="screen4x3"/>
  <p:notesSz cx="6735763" cy="98663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">
          <p15:clr>
            <a:srgbClr val="A4A3A4"/>
          </p15:clr>
        </p15:guide>
        <p15:guide id="2" orient="horz" pos="935">
          <p15:clr>
            <a:srgbClr val="A4A3A4"/>
          </p15:clr>
        </p15:guide>
        <p15:guide id="3" pos="5465">
          <p15:clr>
            <a:srgbClr val="A4A3A4"/>
          </p15:clr>
        </p15:guide>
        <p15:guide id="4" pos="2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9900"/>
    <a:srgbClr val="FFFFCC"/>
    <a:srgbClr val="FFFF99"/>
    <a:srgbClr val="FFFF00"/>
    <a:srgbClr val="FF9900"/>
    <a:srgbClr val="FFCC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7" autoAdjust="0"/>
    <p:restoredTop sz="93742" autoAdjust="0"/>
  </p:normalViewPr>
  <p:slideViewPr>
    <p:cSldViewPr>
      <p:cViewPr varScale="1">
        <p:scale>
          <a:sx n="69" d="100"/>
          <a:sy n="69" d="100"/>
        </p:scale>
        <p:origin x="1782" y="42"/>
      </p:cViewPr>
      <p:guideLst>
        <p:guide orient="horz" pos="663"/>
        <p:guide orient="horz" pos="935"/>
        <p:guide pos="5465"/>
        <p:guide pos="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pPr>
              <a:defRPr/>
            </a:pPr>
            <a:fld id="{23B9C0E6-CF31-402B-9147-925974261851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14626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pPr>
              <a:defRPr/>
            </a:pPr>
            <a:fld id="{385FC4DC-A7FB-49E6-9F37-8C64A90C3C3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9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pPr>
              <a:defRPr/>
            </a:pPr>
            <a:fld id="{D7BE0756-0DEC-4AAA-9296-EF02E8A9929E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4835" y="4686223"/>
            <a:ext cx="5386094" cy="4440077"/>
          </a:xfrm>
          <a:prstGeom prst="rect">
            <a:avLst/>
          </a:prstGeom>
        </p:spPr>
        <p:txBody>
          <a:bodyPr vert="horz" lIns="90763" tIns="45382" rIns="90763" bIns="45382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14626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pPr>
              <a:defRPr/>
            </a:pPr>
            <a:fld id="{2CB94CB6-9A3C-4247-82B9-3D3BC8B1BC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774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1 PAGINA 4-3 ppt bianca master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1" descr="C:\Users\6320123\Documents\1 FS\Loghi del Gruppo\TRENITALIA\Trenitalia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41338" y="739775"/>
            <a:ext cx="282575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logo 150"/>
          <p:cNvPicPr>
            <a:picLocks noChangeAspect="1" noChangeArrowheads="1"/>
          </p:cNvPicPr>
          <p:nvPr userDrawn="1"/>
        </p:nvPicPr>
        <p:blipFill>
          <a:blip r:embed="rId4"/>
          <a:srcRect t="18773" r="20937"/>
          <a:stretch>
            <a:fillRect/>
          </a:stretch>
        </p:blipFill>
        <p:spPr bwMode="auto">
          <a:xfrm>
            <a:off x="7920038" y="836613"/>
            <a:ext cx="9652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0F52CCB5-01F3-4A9C-9B52-658A643E30D9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6F282976-9B5D-4717-8D2D-4645843E64CF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C9AFA-5060-47AB-BC02-F853CB24C0DB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8F4DC-CEDA-4354-A29B-9C2C3BD318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FF14059D-E35F-4361-8F73-623A003866AB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E6799-C830-494C-B4B1-71766C70FC2F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519C1-B9B8-4445-A9FB-3C2AF130D4E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0E436-195A-40E8-9BB0-07D57492B385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9853A-A504-48C2-AE04-3999C44289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2EF02-D261-4EF6-B098-38F0C2ECED14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5A3C9-E71E-47FD-84EB-A76A0F9C2D8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1AF03-0413-4731-B25E-7AD4C3886440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A7C89-AD07-4253-A595-F46B34CA99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C0C8A-4535-4262-A60D-0619E14BEFEA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82A98-01BB-4BDE-A18D-0738814169E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832FE-3F3E-40D4-B4DD-D81308595B7C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8EF9C-5232-49A8-B683-EDE19896B2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49397-9EE6-4BBE-9963-EF2ABD511B48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E3FC4-C44B-4BFF-9F66-61E4E61134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3C4B1-AE68-42E5-8F1B-BB39AFE1A89F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3D095-E362-4CA5-9535-4223FE96C0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5BE5B-4871-4BE4-9DEC-55C822B5179B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E19DF-08CA-48F4-BFBD-E1D24EE0D7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6FF8E17D-E0A2-451D-AF2E-967CD5E8F2A8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7D188-241A-468E-9E3C-9B02549C065A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D422-A323-459D-B606-286738B361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38175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70A2E4C0-2B5B-42FA-AE0C-CA7482F57397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79343"/>
            <a:ext cx="8229600" cy="488913"/>
          </a:xfrm>
          <a:prstGeom prst="rect">
            <a:avLst/>
          </a:prstGeom>
        </p:spPr>
        <p:txBody>
          <a:bodyPr/>
          <a:lstStyle>
            <a:lvl1pPr algn="l"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19142"/>
            <a:ext cx="8229600" cy="489274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AD9FEE60-4929-4421-AD49-D609E4B4B884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6C45887F-229A-4DB2-8933-8056F4308A07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D0957FAE-77FD-4A74-93C8-98DCC0001C18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48CA4AF7-1DD1-484D-AC05-7FC4A15DB984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2 PAGINA 4-3 Master ppt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36513" y="0"/>
            <a:ext cx="9180513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1" descr="C:\Users\6320123\Documents\1 FS\Loghi del Gruppo\TRENITALIA\Trenitalia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65113" y="6130925"/>
            <a:ext cx="1355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004E3E90-D37B-40C6-BB3D-EF3097309BC1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868259AC-8862-4333-886B-7DC6C756D259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FB0E5DD1-D0D4-4AC2-9F28-C777E4F1CF0B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CEE80216-DB7D-4D43-9A54-0D6F0C193F36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427BF5A1-BE1F-4B93-98C6-144368C66C12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75362797-4F09-49BC-8D6E-25E1C0B048F1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8523288" y="6538913"/>
            <a:ext cx="369887" cy="241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2E1FEE2D-AA34-48A0-B0D7-03905D23D5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8523288" y="6538913"/>
            <a:ext cx="369887" cy="241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DE0D1570-8513-4AA3-A63E-9E4DDFCED9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8523288" y="6538913"/>
            <a:ext cx="369887" cy="241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692F5201-2B81-4B9F-BD2B-376873C910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D16E181-9BE1-4524-9B8A-E05C82D71F18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59A74531-D932-4995-B5E0-CD6160E11E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38175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AA7F0F7E-9FD1-4F26-9F7E-8D9D598F1D62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79343"/>
            <a:ext cx="8229600" cy="488913"/>
          </a:xfrm>
          <a:prstGeom prst="rect">
            <a:avLst/>
          </a:prstGeom>
        </p:spPr>
        <p:txBody>
          <a:bodyPr/>
          <a:lstStyle>
            <a:lvl1pPr algn="l"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19142"/>
            <a:ext cx="8229600" cy="489274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C3687703-0081-4F24-B00A-D181C3C85EFE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4AC95AF5-7D0C-478C-8BB0-ED36A6F9F2BB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BB877934-4219-4D63-B5E5-95E655B7B38F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99D573E0-C789-4ECD-9799-AB235D60ADED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3D711672-F002-46BB-9A5F-961A40E36C03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67572910-444A-454F-B855-0F53F748B81D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2016F2F1-0F18-4914-A56E-C6266DCADAE1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0B41719A-B118-4E7F-B192-3DB034024B64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7AB8E8F5-D564-4B5E-8A65-08BF088CE51F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A7C96562-A574-4BF9-AE5F-A19065FE63F8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AC70DFE1-A0AB-494D-9654-037C8DB7FA0F}" type="slidenum">
              <a:rPr lang="it-IT" sz="1200">
                <a:solidFill>
                  <a:srgbClr val="000000"/>
                </a:solidFill>
                <a:latin typeface="Arial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8523288" y="6538913"/>
            <a:ext cx="369887" cy="241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35433D9E-92A8-446B-91B0-03110C115B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8523288" y="6538913"/>
            <a:ext cx="369887" cy="241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8D246219-4882-482A-8C70-DB17AA70B2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8523288" y="6538913"/>
            <a:ext cx="369887" cy="241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fld id="{D42952E0-0B55-4445-8F7B-05CC512E9D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774C67D-4C18-490F-A75C-F902F88F42BF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F8E71CD-B071-41F5-8E88-F4BAC31B2F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57FF5CD9-9C8C-4B1B-B370-F23D66E003A6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EA090D72-D24A-4340-BE49-D0B7C228CF6E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16BA81BD-3DC1-4024-A4F0-40F864841406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23147A34-6B58-4F76-A622-99620FC4BE89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ACBD4855-614B-4641-83AC-06A70A23951A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36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icture 11" descr="2 PAGINA 4-3 Master ppt"/>
          <p:cNvSpPr>
            <a:spLocks noChangeAspect="1" noChangeArrowheads="1"/>
          </p:cNvSpPr>
          <p:nvPr userDrawn="1"/>
        </p:nvSpPr>
        <p:spPr bwMode="auto">
          <a:xfrm>
            <a:off x="-36513" y="0"/>
            <a:ext cx="9180513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 sz="1800"/>
          </a:p>
        </p:txBody>
      </p:sp>
      <p:sp>
        <p:nvSpPr>
          <p:cNvPr id="1027" name="Picture 11" descr="C:\Users\6320123\Documents\1 FS\Loghi del Gruppo\TRENITALIA\Trenitalia.png"/>
          <p:cNvSpPr>
            <a:spLocks noChangeAspect="1" noChangeArrowheads="1"/>
          </p:cNvSpPr>
          <p:nvPr userDrawn="1"/>
        </p:nvSpPr>
        <p:spPr bwMode="auto">
          <a:xfrm>
            <a:off x="265113" y="6130925"/>
            <a:ext cx="1355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 sz="1800"/>
          </a:p>
        </p:txBody>
      </p:sp>
      <p:sp>
        <p:nvSpPr>
          <p:cNvPr id="1028" name="Picture 4" descr="logo 150"/>
          <p:cNvSpPr>
            <a:spLocks noChangeAspect="1" noChangeArrowheads="1"/>
          </p:cNvSpPr>
          <p:nvPr userDrawn="1"/>
        </p:nvSpPr>
        <p:spPr bwMode="auto">
          <a:xfrm>
            <a:off x="8208963" y="6092825"/>
            <a:ext cx="6413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it-IT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126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56B7031-0ADD-41C7-8F1A-7C9DF8DD5DA6}" type="datetimeFigureOut">
              <a:rPr lang="it-IT"/>
              <a:pPr>
                <a:defRPr/>
              </a:pPr>
              <a:t>29/06/2018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C074C3F-884B-41FA-B850-45CD9606C2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Segnaposto numero diapositiva 161"/>
          <p:cNvSpPr txBox="1">
            <a:spLocks noGrp="1"/>
          </p:cNvSpPr>
          <p:nvPr userDrawn="1"/>
        </p:nvSpPr>
        <p:spPr bwMode="auto">
          <a:xfrm>
            <a:off x="3089275" y="6400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912813" fontAlgn="auto">
              <a:spcBef>
                <a:spcPts val="0"/>
              </a:spcBef>
              <a:spcAft>
                <a:spcPts val="0"/>
              </a:spcAft>
              <a:defRPr/>
            </a:pPr>
            <a:fld id="{ED3559F8-36E2-4796-86CC-B20884B4571F}" type="slidenum">
              <a:rPr lang="it-IT" sz="1200">
                <a:latin typeface="+mn-lt"/>
              </a:rPr>
              <a:pPr algn="ctr" defTabSz="912813"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it-IT" sz="12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56" r:id="rId3"/>
    <p:sldLayoutId id="2147483855" r:id="rId4"/>
    <p:sldLayoutId id="2147483854" r:id="rId5"/>
    <p:sldLayoutId id="2147483853" r:id="rId6"/>
    <p:sldLayoutId id="2147483852" r:id="rId7"/>
    <p:sldLayoutId id="2147483851" r:id="rId8"/>
    <p:sldLayoutId id="2147483850" r:id="rId9"/>
    <p:sldLayoutId id="2147483849" r:id="rId10"/>
    <p:sldLayoutId id="21474838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1" descr="2 PAGINA 4-3 Master ppt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-36513" y="0"/>
            <a:ext cx="9180513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1" descr="C:\Users\6320123\Documents\1 FS\Loghi del Gruppo\TRENITALIA\Trenitalia.png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265113" y="6130925"/>
            <a:ext cx="1355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logo 150"/>
          <p:cNvPicPr>
            <a:picLocks noChangeAspect="1" noChangeArrowheads="1"/>
          </p:cNvPicPr>
          <p:nvPr userDrawn="1"/>
        </p:nvPicPr>
        <p:blipFill>
          <a:blip r:embed="rId18"/>
          <a:srcRect t="18773" r="20937"/>
          <a:stretch>
            <a:fillRect/>
          </a:stretch>
        </p:blipFill>
        <p:spPr bwMode="auto">
          <a:xfrm>
            <a:off x="8208963" y="6092825"/>
            <a:ext cx="6413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  <p:sldLayoutId id="214748389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1" descr="2 PAGINA 4-3 Master ppt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-36513" y="0"/>
            <a:ext cx="9180513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11" descr="C:\Users\6320123\Documents\1 FS\Loghi del Gruppo\TRENITALIA\Trenitalia.png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265113" y="6130925"/>
            <a:ext cx="135572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 descr="logo 150"/>
          <p:cNvPicPr>
            <a:picLocks noChangeAspect="1" noChangeArrowheads="1"/>
          </p:cNvPicPr>
          <p:nvPr userDrawn="1"/>
        </p:nvPicPr>
        <p:blipFill>
          <a:blip r:embed="rId19"/>
          <a:srcRect t="18773" r="20937"/>
          <a:stretch>
            <a:fillRect/>
          </a:stretch>
        </p:blipFill>
        <p:spPr bwMode="auto">
          <a:xfrm>
            <a:off x="8208963" y="6092825"/>
            <a:ext cx="6413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  <p:sldLayoutId id="2147483905" r:id="rId13"/>
    <p:sldLayoutId id="2147483906" r:id="rId14"/>
    <p:sldLayoutId id="2147483907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315913" y="260350"/>
            <a:ext cx="8521700" cy="501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13500000">
              <a:srgbClr val="708688"/>
            </a:prstShdw>
          </a:effectLst>
        </p:spPr>
        <p:txBody>
          <a:bodyPr lIns="103760" tIns="51882" rIns="103760" bIns="51882">
            <a:spAutoFit/>
          </a:bodyPr>
          <a:lstStyle/>
          <a:p>
            <a:pPr algn="ctr" defTabSz="1042988"/>
            <a:r>
              <a:rPr lang="it-IT" sz="2600" b="1" dirty="0" smtClean="0">
                <a:ea typeface="Gulim"/>
                <a:cs typeface="Arial" charset="0"/>
              </a:rPr>
              <a:t>Interruzione linea Ventimiglia – Taggia </a:t>
            </a:r>
            <a:r>
              <a:rPr lang="it-IT" sz="2600" b="1" dirty="0" smtClean="0">
                <a:ea typeface="Gulim"/>
                <a:cs typeface="Arial" charset="0"/>
              </a:rPr>
              <a:t>Arma</a:t>
            </a:r>
            <a:r>
              <a:rPr lang="it-IT" sz="2600" b="1" dirty="0" smtClean="0">
                <a:ea typeface="Gulim"/>
                <a:cs typeface="Arial" charset="0"/>
              </a:rPr>
              <a:t> </a:t>
            </a:r>
            <a:endParaRPr lang="it-IT" sz="2600" b="1" dirty="0">
              <a:ea typeface="Gulim"/>
              <a:cs typeface="Arial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94981" y="1196752"/>
            <a:ext cx="8542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kern="0" dirty="0" smtClean="0">
                <a:solidFill>
                  <a:srgbClr val="FF0000"/>
                </a:solidFill>
              </a:rPr>
              <a:t>Di conseguenza gli Intercity Giorno  della relazione Genova – Ventimiglia- Genova saranno limitati a Taggia Arma</a:t>
            </a:r>
            <a:r>
              <a:rPr lang="it-IT" b="1" kern="0" dirty="0">
                <a:solidFill>
                  <a:srgbClr val="FF0000"/>
                </a:solidFill>
              </a:rPr>
              <a:t> </a:t>
            </a:r>
            <a:r>
              <a:rPr lang="it-IT" b="1" kern="0" dirty="0" smtClean="0">
                <a:solidFill>
                  <a:srgbClr val="FF0000"/>
                </a:solidFill>
              </a:rPr>
              <a:t>nelle giornate indicate nello schema</a:t>
            </a:r>
            <a:endParaRPr lang="it-IT" b="1" kern="0" dirty="0">
              <a:solidFill>
                <a:srgbClr val="FF0000"/>
              </a:solidFill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620" y="2348880"/>
            <a:ext cx="6698278" cy="357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0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315913" y="260350"/>
            <a:ext cx="8521700" cy="501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13500000">
              <a:srgbClr val="708688"/>
            </a:prstShdw>
          </a:effectLst>
        </p:spPr>
        <p:txBody>
          <a:bodyPr lIns="103760" tIns="51882" rIns="103760" bIns="51882">
            <a:spAutoFit/>
          </a:bodyPr>
          <a:lstStyle/>
          <a:p>
            <a:pPr algn="ctr" defTabSz="1042988"/>
            <a:r>
              <a:rPr lang="it-IT" sz="2600" b="1" dirty="0" smtClean="0">
                <a:ea typeface="Gulim"/>
                <a:cs typeface="Arial" charset="0"/>
              </a:rPr>
              <a:t>Servizi sostitutivi Taggia - Ventimiglia</a:t>
            </a:r>
            <a:endParaRPr lang="it-IT" sz="2600" b="1" dirty="0">
              <a:ea typeface="Gulim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630140" y="1088740"/>
            <a:ext cx="80329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sz="1800" b="1" dirty="0" smtClean="0"/>
              <a:t>Per consentire agli utenti di proseguire il viaggio nella tratta interrotta è</a:t>
            </a:r>
          </a:p>
          <a:p>
            <a:pPr algn="just"/>
            <a:r>
              <a:rPr lang="it-IT" sz="1800" b="1" kern="0" dirty="0" smtClean="0"/>
              <a:t>stato istituito un servizio sostitutivo </a:t>
            </a:r>
            <a:r>
              <a:rPr lang="it-IT" sz="1800" b="1" kern="0" smtClean="0"/>
              <a:t>di bus:</a:t>
            </a:r>
            <a:endParaRPr lang="it-IT" sz="1800" b="1" kern="0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13" y="2061284"/>
            <a:ext cx="8521820" cy="1993718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3708" y="4892668"/>
            <a:ext cx="5038095" cy="1209524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1754321" y="4324955"/>
            <a:ext cx="5416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it-IT" sz="1800" b="1" dirty="0" smtClean="0"/>
              <a:t>I bus fermeranno nei punti indicati nella tabella:</a:t>
            </a:r>
            <a:endParaRPr lang="it-IT" sz="1800" b="1" kern="0" dirty="0"/>
          </a:p>
        </p:txBody>
      </p:sp>
    </p:spTree>
    <p:extLst>
      <p:ext uri="{BB962C8B-B14F-4D97-AF65-F5344CB8AC3E}">
        <p14:creationId xmlns:p14="http://schemas.microsoft.com/office/powerpoint/2010/main" val="264387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8135</TotalTime>
  <Words>61</Words>
  <Application>Microsoft Office PowerPoint</Application>
  <PresentationFormat>Presentazione su schermo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4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Calibri</vt:lpstr>
      <vt:lpstr>Gulim</vt:lpstr>
      <vt:lpstr>Struttura predefinita</vt:lpstr>
      <vt:lpstr>Personalizza struttura</vt:lpstr>
      <vt:lpstr>1_Struttura predefinita</vt:lpstr>
      <vt:lpstr>3_Struttura predefinita</vt:lpstr>
      <vt:lpstr>Presentazione standard di PowerPoint</vt:lpstr>
      <vt:lpstr>Presentazione standard di PowerPoint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4845742</dc:creator>
  <cp:lastModifiedBy>VALERI MONICA</cp:lastModifiedBy>
  <cp:revision>632</cp:revision>
  <cp:lastPrinted>2015-12-10T10:04:07Z</cp:lastPrinted>
  <dcterms:created xsi:type="dcterms:W3CDTF">2011-06-16T10:20:26Z</dcterms:created>
  <dcterms:modified xsi:type="dcterms:W3CDTF">2018-06-29T09:20:09Z</dcterms:modified>
</cp:coreProperties>
</file>